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5"/>
    <p:sldMasterId id="2147483703" r:id="rId6"/>
    <p:sldMasterId id="214748370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5143500" cx="9144000"/>
  <p:notesSz cx="6858000" cy="9144000"/>
  <p:embeddedFontLst>
    <p:embeddedFont>
      <p:font typeface="Roboto"/>
      <p:regular r:id="rId21"/>
      <p:bold r:id="rId22"/>
      <p:italic r:id="rId23"/>
      <p:boldItalic r:id="rId24"/>
    </p:embeddedFont>
    <p:embeddedFont>
      <p:font typeface="Google Sans"/>
      <p:regular r:id="rId25"/>
      <p:bold r:id="rId26"/>
      <p:italic r:id="rId27"/>
      <p:boldItalic r:id="rId28"/>
    </p:embeddedFont>
    <p:embeddedFont>
      <p:font typeface="Google Sans Medium"/>
      <p:regular r:id="rId29"/>
      <p:bold r:id="rId30"/>
      <p:italic r:id="rId31"/>
      <p:boldItalic r:id="rId32"/>
    </p:embeddedFont>
    <p:embeddedFont>
      <p:font typeface="Helvetica Neue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A597F7-0B97-4AA1-9497-526368757D6C}">
  <a:tblStyle styleId="{C1A597F7-0B97-4AA1-9497-526368757D6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GoogleSans-bold.fntdata"/><Relationship Id="rId25" Type="http://schemas.openxmlformats.org/officeDocument/2006/relationships/font" Target="fonts/GoogleSans-regular.fntdata"/><Relationship Id="rId28" Type="http://schemas.openxmlformats.org/officeDocument/2006/relationships/font" Target="fonts/GoogleSans-boldItalic.fntdata"/><Relationship Id="rId27" Type="http://schemas.openxmlformats.org/officeDocument/2006/relationships/font" Target="fonts/Google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GoogleSansMedium-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GoogleSansMedium-italic.fntdata"/><Relationship Id="rId30" Type="http://schemas.openxmlformats.org/officeDocument/2006/relationships/font" Target="fonts/GoogleSansMedium-bold.fntdata"/><Relationship Id="rId11" Type="http://schemas.openxmlformats.org/officeDocument/2006/relationships/slide" Target="slides/slide3.xml"/><Relationship Id="rId33" Type="http://schemas.openxmlformats.org/officeDocument/2006/relationships/font" Target="fonts/HelveticaNeueLight-regular.fntdata"/><Relationship Id="rId10" Type="http://schemas.openxmlformats.org/officeDocument/2006/relationships/slide" Target="slides/slide2.xml"/><Relationship Id="rId32" Type="http://schemas.openxmlformats.org/officeDocument/2006/relationships/font" Target="fonts/GoogleSansMedium-boldItalic.fntdata"/><Relationship Id="rId13" Type="http://schemas.openxmlformats.org/officeDocument/2006/relationships/slide" Target="slides/slide5.xml"/><Relationship Id="rId35" Type="http://schemas.openxmlformats.org/officeDocument/2006/relationships/font" Target="fonts/HelveticaNeueLight-italic.fntdata"/><Relationship Id="rId12" Type="http://schemas.openxmlformats.org/officeDocument/2006/relationships/slide" Target="slides/slide4.xml"/><Relationship Id="rId34" Type="http://schemas.openxmlformats.org/officeDocument/2006/relationships/font" Target="fonts/HelveticaNeueLight-bold.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HelveticaNeueLight-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f0360b4d6_0_1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2f0360b4d6_0_1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a9ff0f430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a9ff0f430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7b5ba819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37b5ba8194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400"/>
              <a:buFont typeface="Arial"/>
              <a:buNone/>
            </a:pPr>
            <a:r>
              <a:t/>
            </a:r>
            <a:endParaRPr b="0" i="0" sz="11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a9ff0f430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3a9ff0f4305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4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af6942d0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af6942d0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af6942d01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af6942d01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2f0360b4d6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2f0360b4d6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3c8c10a3a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3c8c10a3a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2f0360b4d6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2f0360b4d6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3c8c10a3ac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3c8c10a3ac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a9ff0f430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a9ff0f430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a9ff0f430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a9ff0f430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Blue">
  <p:cSld name="Half Color Blue">
    <p:spTree>
      <p:nvGrpSpPr>
        <p:cNvPr id="50" name="Shape 50"/>
        <p:cNvGrpSpPr/>
        <p:nvPr/>
      </p:nvGrpSpPr>
      <p:grpSpPr>
        <a:xfrm>
          <a:off x="0" y="0"/>
          <a:ext cx="0" cy="0"/>
          <a:chOff x="0" y="0"/>
          <a:chExt cx="0" cy="0"/>
        </a:xfrm>
      </p:grpSpPr>
      <p:sp>
        <p:nvSpPr>
          <p:cNvPr id="51" name="Google Shape;51;p13"/>
          <p:cNvSpPr/>
          <p:nvPr/>
        </p:nvSpPr>
        <p:spPr>
          <a:xfrm>
            <a:off x="4411675" y="0"/>
            <a:ext cx="4732200" cy="5143500"/>
          </a:xfrm>
          <a:prstGeom prst="rect">
            <a:avLst/>
          </a:prstGeom>
          <a:solidFill>
            <a:srgbClr val="4285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3"/>
          <p:cNvSpPr txBox="1"/>
          <p:nvPr>
            <p:ph type="title"/>
          </p:nvPr>
        </p:nvSpPr>
        <p:spPr>
          <a:xfrm>
            <a:off x="167100" y="522375"/>
            <a:ext cx="3892800" cy="755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1100"/>
              <a:buFont typeface="Roboto"/>
              <a:buNone/>
              <a:defRPr b="0" i="0" sz="2600" u="none" cap="none" strike="noStrike">
                <a:solidFill>
                  <a:srgbClr val="666666"/>
                </a:solidFill>
                <a:latin typeface="Roboto"/>
                <a:ea typeface="Roboto"/>
                <a:cs typeface="Roboto"/>
                <a:sym typeface="Roboto"/>
              </a:defRPr>
            </a:lvl1pPr>
            <a:lvl2pPr lvl="1"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
        <p:nvSpPr>
          <p:cNvPr id="53" name="Google Shape;53;p13"/>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pic>
        <p:nvPicPr>
          <p:cNvPr id="54" name="Google Shape;54;p13"/>
          <p:cNvPicPr preferRelativeResize="0"/>
          <p:nvPr/>
        </p:nvPicPr>
        <p:blipFill rotWithShape="1">
          <a:blip r:embed="rId2">
            <a:alphaModFix/>
          </a:blip>
          <a:srcRect b="0" l="0" r="0" t="0"/>
          <a:stretch/>
        </p:blipFill>
        <p:spPr>
          <a:xfrm>
            <a:off x="176225" y="4841775"/>
            <a:ext cx="538281" cy="1711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Footer">
  <p:cSld name="Blank Blue Footer">
    <p:spTree>
      <p:nvGrpSpPr>
        <p:cNvPr id="55" name="Shape 55"/>
        <p:cNvGrpSpPr/>
        <p:nvPr/>
      </p:nvGrpSpPr>
      <p:grpSpPr>
        <a:xfrm>
          <a:off x="0" y="0"/>
          <a:ext cx="0" cy="0"/>
          <a:chOff x="0" y="0"/>
          <a:chExt cx="0" cy="0"/>
        </a:xfrm>
      </p:grpSpPr>
      <p:sp>
        <p:nvSpPr>
          <p:cNvPr id="56" name="Google Shape;56;p14"/>
          <p:cNvSpPr txBox="1"/>
          <p:nvPr/>
        </p:nvSpPr>
        <p:spPr>
          <a:xfrm>
            <a:off x="4698025" y="4790450"/>
            <a:ext cx="43458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Source:  Lorem ipsum dolor sit amet, consectetur adipiscing elit. Duis non erat sem</a:t>
            </a:r>
            <a:endParaRPr b="0" i="0" sz="600" u="none" cap="none" strike="noStrike">
              <a:solidFill>
                <a:srgbClr val="FFFFFF"/>
              </a:solidFill>
              <a:latin typeface="Roboto"/>
              <a:ea typeface="Roboto"/>
              <a:cs typeface="Roboto"/>
              <a:sym typeface="Roboto"/>
            </a:endParaRPr>
          </a:p>
        </p:txBody>
      </p:sp>
      <p:sp>
        <p:nvSpPr>
          <p:cNvPr id="57" name="Google Shape;57;p14"/>
          <p:cNvSpPr txBox="1"/>
          <p:nvPr>
            <p:ph type="title"/>
          </p:nvPr>
        </p:nvSpPr>
        <p:spPr>
          <a:xfrm>
            <a:off x="167100" y="522375"/>
            <a:ext cx="6614100" cy="755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1100"/>
              <a:buFont typeface="Roboto"/>
              <a:buNone/>
              <a:defRPr b="0" i="0" sz="2600" u="none" cap="none" strike="noStrike">
                <a:solidFill>
                  <a:srgbClr val="666666"/>
                </a:solidFill>
                <a:latin typeface="Roboto"/>
                <a:ea typeface="Roboto"/>
                <a:cs typeface="Roboto"/>
                <a:sym typeface="Roboto"/>
              </a:defRPr>
            </a:lvl1pPr>
            <a:lvl2pPr lvl="1"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rtl="0">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
        <p:nvSpPr>
          <p:cNvPr id="58" name="Google Shape;58;p14"/>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D9D9D9"/>
              </a:buClr>
              <a:buSzPts val="600"/>
              <a:buFont typeface="Roboto"/>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grpSp>
        <p:nvGrpSpPr>
          <p:cNvPr id="59" name="Google Shape;59;p14"/>
          <p:cNvGrpSpPr/>
          <p:nvPr/>
        </p:nvGrpSpPr>
        <p:grpSpPr>
          <a:xfrm>
            <a:off x="-19118" y="4626758"/>
            <a:ext cx="9182236" cy="548378"/>
            <a:chOff x="-19118" y="4617750"/>
            <a:chExt cx="9182236" cy="548378"/>
          </a:xfrm>
        </p:grpSpPr>
        <p:sp>
          <p:nvSpPr>
            <p:cNvPr id="60" name="Google Shape;60;p14"/>
            <p:cNvSpPr/>
            <p:nvPr/>
          </p:nvSpPr>
          <p:spPr>
            <a:xfrm flipH="1">
              <a:off x="19244" y="4617750"/>
              <a:ext cx="9143874" cy="548378"/>
            </a:xfrm>
            <a:custGeom>
              <a:rect b="b" l="l" r="r" t="t"/>
              <a:pathLst>
                <a:path extrusionOk="0" h="19840" w="367556">
                  <a:moveTo>
                    <a:pt x="0" y="19840"/>
                  </a:moveTo>
                  <a:lnTo>
                    <a:pt x="515" y="0"/>
                  </a:lnTo>
                  <a:lnTo>
                    <a:pt x="367556" y="11270"/>
                  </a:lnTo>
                  <a:lnTo>
                    <a:pt x="367044" y="18698"/>
                  </a:lnTo>
                  <a:close/>
                </a:path>
              </a:pathLst>
            </a:custGeom>
            <a:solidFill>
              <a:srgbClr val="3367D6"/>
            </a:solidFill>
            <a:ln>
              <a:noFill/>
            </a:ln>
          </p:spPr>
        </p:sp>
        <p:sp>
          <p:nvSpPr>
            <p:cNvPr id="61" name="Google Shape;61;p14"/>
            <p:cNvSpPr/>
            <p:nvPr/>
          </p:nvSpPr>
          <p:spPr>
            <a:xfrm flipH="1">
              <a:off x="-19118" y="4677825"/>
              <a:ext cx="4769786" cy="473975"/>
            </a:xfrm>
            <a:custGeom>
              <a:rect b="b" l="l" r="r" t="t"/>
              <a:pathLst>
                <a:path extrusionOk="0" h="18959" w="366343">
                  <a:moveTo>
                    <a:pt x="0" y="18521"/>
                  </a:moveTo>
                  <a:lnTo>
                    <a:pt x="366343" y="0"/>
                  </a:lnTo>
                  <a:lnTo>
                    <a:pt x="366052" y="18959"/>
                  </a:lnTo>
                  <a:close/>
                </a:path>
              </a:pathLst>
            </a:custGeom>
            <a:solidFill>
              <a:srgbClr val="4285F4"/>
            </a:solidFill>
            <a:ln>
              <a:noFill/>
            </a:ln>
          </p:spPr>
        </p:sp>
      </p:grpSp>
      <p:pic>
        <p:nvPicPr>
          <p:cNvPr descr="Google_Logo_2015_gr.png" id="62" name="Google Shape;62;p14"/>
          <p:cNvPicPr preferRelativeResize="0"/>
          <p:nvPr/>
        </p:nvPicPr>
        <p:blipFill rotWithShape="1">
          <a:blip r:embed="rId2">
            <a:alphaModFix/>
          </a:blip>
          <a:srcRect b="0" l="0" r="0" t="0"/>
          <a:stretch/>
        </p:blipFill>
        <p:spPr>
          <a:xfrm>
            <a:off x="176219" y="4841764"/>
            <a:ext cx="555425" cy="1711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Blue">
  <p:cSld name="Section Header Blue">
    <p:bg>
      <p:bgPr>
        <a:solidFill>
          <a:srgbClr val="4285F4"/>
        </a:solidFill>
      </p:bgPr>
    </p:bg>
    <p:spTree>
      <p:nvGrpSpPr>
        <p:cNvPr id="63" name="Shape 63"/>
        <p:cNvGrpSpPr/>
        <p:nvPr/>
      </p:nvGrpSpPr>
      <p:grpSpPr>
        <a:xfrm>
          <a:off x="0" y="0"/>
          <a:ext cx="0" cy="0"/>
          <a:chOff x="0" y="0"/>
          <a:chExt cx="0" cy="0"/>
        </a:xfrm>
      </p:grpSpPr>
      <p:sp>
        <p:nvSpPr>
          <p:cNvPr id="64" name="Google Shape;64;p15"/>
          <p:cNvSpPr/>
          <p:nvPr/>
        </p:nvSpPr>
        <p:spPr>
          <a:xfrm flipH="1">
            <a:off x="3450350" y="767950"/>
            <a:ext cx="5693700" cy="4375500"/>
          </a:xfrm>
          <a:prstGeom prst="rtTriangle">
            <a:avLst/>
          </a:prstGeom>
          <a:solidFill>
            <a:srgbClr val="7BAA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nvSpPr>
        <p:spPr>
          <a:xfrm>
            <a:off x="7934700" y="46758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sp>
        <p:nvSpPr>
          <p:cNvPr id="67" name="Google Shape;67;p15"/>
          <p:cNvSpPr txBox="1"/>
          <p:nvPr/>
        </p:nvSpPr>
        <p:spPr>
          <a:xfrm>
            <a:off x="7934700" y="46758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pic>
        <p:nvPicPr>
          <p:cNvPr descr="Google_Logo_2015_gr.png" id="68" name="Google Shape;68;p15"/>
          <p:cNvPicPr preferRelativeResize="0"/>
          <p:nvPr/>
        </p:nvPicPr>
        <p:blipFill rotWithShape="1">
          <a:blip r:embed="rId2">
            <a:alphaModFix/>
          </a:blip>
          <a:srcRect b="0" l="0" r="0" t="0"/>
          <a:stretch/>
        </p:blipFill>
        <p:spPr>
          <a:xfrm>
            <a:off x="176219" y="4841764"/>
            <a:ext cx="555425" cy="171122"/>
          </a:xfrm>
          <a:prstGeom prst="rect">
            <a:avLst/>
          </a:prstGeom>
          <a:noFill/>
          <a:ln>
            <a:noFill/>
          </a:ln>
        </p:spPr>
      </p:pic>
      <p:sp>
        <p:nvSpPr>
          <p:cNvPr id="69" name="Google Shape;69;p15"/>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sp>
        <p:nvSpPr>
          <p:cNvPr id="70" name="Google Shape;70;p15"/>
          <p:cNvSpPr/>
          <p:nvPr/>
        </p:nvSpPr>
        <p:spPr>
          <a:xfrm rot="10800000">
            <a:off x="3263750" y="0"/>
            <a:ext cx="5880300" cy="2994900"/>
          </a:xfrm>
          <a:prstGeom prst="rtTriangle">
            <a:avLst/>
          </a:prstGeom>
          <a:solidFill>
            <a:srgbClr val="3367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5"/>
          <p:cNvSpPr txBox="1"/>
          <p:nvPr>
            <p:ph type="title"/>
          </p:nvPr>
        </p:nvSpPr>
        <p:spPr>
          <a:xfrm>
            <a:off x="176225" y="742275"/>
            <a:ext cx="8222100" cy="1012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1100"/>
              <a:buFont typeface="Roboto"/>
              <a:buNone/>
              <a:defRPr b="0" i="0" sz="3600" u="none" cap="none" strike="noStrike">
                <a:solidFill>
                  <a:srgbClr val="FFFFFF"/>
                </a:solidFill>
                <a:latin typeface="Roboto"/>
                <a:ea typeface="Roboto"/>
                <a:cs typeface="Roboto"/>
                <a:sym typeface="Roboto"/>
              </a:defRPr>
            </a:lvl1pPr>
            <a:lvl2pPr lvl="1"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rtl="0"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g">
  <p:cSld name="TITLE_1">
    <p:spTree>
      <p:nvGrpSpPr>
        <p:cNvPr id="72" name="Shape 72"/>
        <p:cNvGrpSpPr/>
        <p:nvPr/>
      </p:nvGrpSpPr>
      <p:grpSpPr>
        <a:xfrm>
          <a:off x="0" y="0"/>
          <a:ext cx="0" cy="0"/>
          <a:chOff x="0" y="0"/>
          <a:chExt cx="0" cy="0"/>
        </a:xfrm>
      </p:grpSpPr>
    </p:spTree>
  </p:cSld>
  <p:clrMapOvr>
    <a:masterClrMapping/>
  </p:clrMapOvr>
  <p:extLst>
    <p:ext uri="{DCECCB84-F9BA-43D5-87BE-67443E8EF086}">
      <p15:sldGuideLst>
        <p15:guide id="1" orient="horz" pos="438">
          <p15:clr>
            <a:srgbClr val="FA7B17"/>
          </p15:clr>
        </p15:guide>
        <p15:guide id="2" pos="432">
          <p15:clr>
            <a:srgbClr val="FA7B17"/>
          </p15:clr>
        </p15:guide>
        <p15:guide id="3" pos="5335">
          <p15:clr>
            <a:srgbClr val="FA7B17"/>
          </p15:clr>
        </p15:guide>
        <p15:guide id="4" orient="horz" pos="2802">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Blue">
  <p:cSld name="CUSTOM">
    <p:spTree>
      <p:nvGrpSpPr>
        <p:cNvPr id="73" name="Shape 73"/>
        <p:cNvGrpSpPr/>
        <p:nvPr/>
      </p:nvGrpSpPr>
      <p:grpSpPr>
        <a:xfrm>
          <a:off x="0" y="0"/>
          <a:ext cx="0" cy="0"/>
          <a:chOff x="0" y="0"/>
          <a:chExt cx="0" cy="0"/>
        </a:xfrm>
      </p:grpSpPr>
      <p:sp>
        <p:nvSpPr>
          <p:cNvPr id="74" name="Google Shape;74;p17"/>
          <p:cNvSpPr/>
          <p:nvPr/>
        </p:nvSpPr>
        <p:spPr>
          <a:xfrm>
            <a:off x="50" y="0"/>
            <a:ext cx="9144000" cy="4524000"/>
          </a:xfrm>
          <a:prstGeom prst="rect">
            <a:avLst/>
          </a:pr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75" name="Google Shape;75;p17"/>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76" name="Google Shape;76;p17"/>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3C4043"/>
              </a:buClr>
              <a:buSzPts val="2400"/>
              <a:buFont typeface="Google Sans"/>
              <a:buNone/>
              <a:defRPr b="0" i="0" sz="3600" u="none" cap="none" strike="noStrike">
                <a:solidFill>
                  <a:schemeClr val="lt1"/>
                </a:solidFill>
                <a:latin typeface="Google Sans"/>
                <a:ea typeface="Google Sans"/>
                <a:cs typeface="Google Sans"/>
                <a:sym typeface="Google Sans"/>
              </a:defRPr>
            </a:lvl1pPr>
            <a:lvl2pPr lvl="1"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77" name="Google Shape;77;p17"/>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grpSp>
        <p:nvGrpSpPr>
          <p:cNvPr id="78" name="Google Shape;78;p17"/>
          <p:cNvGrpSpPr/>
          <p:nvPr/>
        </p:nvGrpSpPr>
        <p:grpSpPr>
          <a:xfrm>
            <a:off x="8469122" y="4803781"/>
            <a:ext cx="420491" cy="137010"/>
            <a:chOff x="0" y="0"/>
            <a:chExt cx="2077525" cy="676925"/>
          </a:xfrm>
        </p:grpSpPr>
        <p:sp>
          <p:nvSpPr>
            <p:cNvPr id="79" name="Google Shape;79;p17"/>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80" name="Google Shape;80;p17"/>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81" name="Google Shape;81;p17"/>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82" name="Google Shape;82;p17"/>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83" name="Google Shape;83;p17"/>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84" name="Google Shape;84;p17"/>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85" name="Google Shape;85;p1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itle">
  <p:cSld name="Blank - Title">
    <p:spTree>
      <p:nvGrpSpPr>
        <p:cNvPr id="86" name="Shape 86"/>
        <p:cNvGrpSpPr/>
        <p:nvPr/>
      </p:nvGrpSpPr>
      <p:grpSpPr>
        <a:xfrm>
          <a:off x="0" y="0"/>
          <a:ext cx="0" cy="0"/>
          <a:chOff x="0" y="0"/>
          <a:chExt cx="0" cy="0"/>
        </a:xfrm>
      </p:grpSpPr>
      <p:sp>
        <p:nvSpPr>
          <p:cNvPr id="87" name="Google Shape;87;p18"/>
          <p:cNvSpPr txBox="1"/>
          <p:nvPr>
            <p:ph type="title"/>
          </p:nvPr>
        </p:nvSpPr>
        <p:spPr>
          <a:xfrm>
            <a:off x="167100" y="522375"/>
            <a:ext cx="6614100" cy="755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000000"/>
              </a:buClr>
              <a:buSzPts val="1100"/>
              <a:buFont typeface="Roboto"/>
              <a:buNone/>
              <a:defRPr b="0" i="0" sz="2600" u="none" cap="none" strike="noStrike">
                <a:solidFill>
                  <a:srgbClr val="666666"/>
                </a:solidFill>
                <a:latin typeface="Roboto"/>
                <a:ea typeface="Roboto"/>
                <a:cs typeface="Roboto"/>
                <a:sym typeface="Roboto"/>
              </a:defRPr>
            </a:lvl1pPr>
            <a:lvl2pPr lvl="1">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
        <p:nvSpPr>
          <p:cNvPr id="88" name="Google Shape;88;p18"/>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D9D9D9"/>
              </a:buClr>
              <a:buSzPts val="600"/>
              <a:buFont typeface="Roboto"/>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pic>
        <p:nvPicPr>
          <p:cNvPr id="89" name="Google Shape;89;p18"/>
          <p:cNvPicPr preferRelativeResize="0"/>
          <p:nvPr/>
        </p:nvPicPr>
        <p:blipFill rotWithShape="1">
          <a:blip r:embed="rId2">
            <a:alphaModFix/>
          </a:blip>
          <a:srcRect b="0" l="0" r="0" t="0"/>
          <a:stretch/>
        </p:blipFill>
        <p:spPr>
          <a:xfrm>
            <a:off x="176225" y="4841775"/>
            <a:ext cx="538281" cy="17110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Cover - Google">
  <p:cSld name="TITLE_3">
    <p:spTree>
      <p:nvGrpSpPr>
        <p:cNvPr id="93" name="Shape 93"/>
        <p:cNvGrpSpPr/>
        <p:nvPr/>
      </p:nvGrpSpPr>
      <p:grpSpPr>
        <a:xfrm>
          <a:off x="0" y="0"/>
          <a:ext cx="0" cy="0"/>
          <a:chOff x="0" y="0"/>
          <a:chExt cx="0" cy="0"/>
        </a:xfrm>
      </p:grpSpPr>
      <p:sp>
        <p:nvSpPr>
          <p:cNvPr id="94" name="Google Shape;94;p20"/>
          <p:cNvSpPr/>
          <p:nvPr/>
        </p:nvSpPr>
        <p:spPr>
          <a:xfrm>
            <a:off x="-100" y="-225"/>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p:nvPr/>
        </p:nvSpPr>
        <p:spPr>
          <a:xfrm rot="-5400000">
            <a:off x="2148938" y="-1858687"/>
            <a:ext cx="4853100" cy="8859300"/>
          </a:xfrm>
          <a:prstGeom prst="roundRect">
            <a:avLst>
              <a:gd fmla="val 1530"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txBox="1"/>
          <p:nvPr>
            <p:ph idx="1" type="subTitle"/>
          </p:nvPr>
        </p:nvSpPr>
        <p:spPr>
          <a:xfrm>
            <a:off x="870996" y="4357550"/>
            <a:ext cx="7179300" cy="1965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900"/>
              <a:buNone/>
              <a:defRPr>
                <a:solidFill>
                  <a:schemeClr val="dk2"/>
                </a:solidFill>
              </a:defRPr>
            </a:lvl1pPr>
            <a:lvl2pPr lvl="1">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2pPr>
            <a:lvl3pPr lvl="2">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3pPr>
            <a:lvl4pPr lvl="3">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4pPr>
            <a:lvl5pPr lvl="4">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5pPr>
            <a:lvl6pPr lvl="5">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6pPr>
            <a:lvl7pPr lvl="6">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7pPr>
            <a:lvl8pPr lvl="7">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8pPr>
            <a:lvl9pPr lvl="8">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9pPr>
          </a:lstStyle>
          <a:p/>
        </p:txBody>
      </p:sp>
      <p:sp>
        <p:nvSpPr>
          <p:cNvPr id="97" name="Google Shape;97;p20"/>
          <p:cNvSpPr txBox="1"/>
          <p:nvPr>
            <p:ph type="ctrTitle"/>
          </p:nvPr>
        </p:nvSpPr>
        <p:spPr>
          <a:xfrm>
            <a:off x="846000" y="1686000"/>
            <a:ext cx="7204200" cy="14448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800"/>
              <a:buNone/>
              <a:defRPr sz="3800"/>
            </a:lvl1pPr>
            <a:lvl2pPr lvl="1" algn="ctr">
              <a:lnSpc>
                <a:spcPct val="90000"/>
              </a:lnSpc>
              <a:spcBef>
                <a:spcPts val="0"/>
              </a:spcBef>
              <a:spcAft>
                <a:spcPts val="0"/>
              </a:spcAft>
              <a:buSzPts val="3800"/>
              <a:buFont typeface="Google Sans"/>
              <a:buNone/>
              <a:defRPr sz="3800">
                <a:latin typeface="Google Sans"/>
                <a:ea typeface="Google Sans"/>
                <a:cs typeface="Google Sans"/>
                <a:sym typeface="Google Sans"/>
              </a:defRPr>
            </a:lvl2pPr>
            <a:lvl3pPr lvl="2" algn="ctr">
              <a:lnSpc>
                <a:spcPct val="90000"/>
              </a:lnSpc>
              <a:spcBef>
                <a:spcPts val="0"/>
              </a:spcBef>
              <a:spcAft>
                <a:spcPts val="0"/>
              </a:spcAft>
              <a:buSzPts val="3800"/>
              <a:buFont typeface="Google Sans"/>
              <a:buNone/>
              <a:defRPr sz="3800">
                <a:latin typeface="Google Sans"/>
                <a:ea typeface="Google Sans"/>
                <a:cs typeface="Google Sans"/>
                <a:sym typeface="Google Sans"/>
              </a:defRPr>
            </a:lvl3pPr>
            <a:lvl4pPr lvl="3" algn="ctr">
              <a:lnSpc>
                <a:spcPct val="90000"/>
              </a:lnSpc>
              <a:spcBef>
                <a:spcPts val="0"/>
              </a:spcBef>
              <a:spcAft>
                <a:spcPts val="0"/>
              </a:spcAft>
              <a:buSzPts val="3800"/>
              <a:buFont typeface="Google Sans"/>
              <a:buNone/>
              <a:defRPr sz="3800">
                <a:latin typeface="Google Sans"/>
                <a:ea typeface="Google Sans"/>
                <a:cs typeface="Google Sans"/>
                <a:sym typeface="Google Sans"/>
              </a:defRPr>
            </a:lvl4pPr>
            <a:lvl5pPr lvl="4" algn="ctr">
              <a:lnSpc>
                <a:spcPct val="90000"/>
              </a:lnSpc>
              <a:spcBef>
                <a:spcPts val="0"/>
              </a:spcBef>
              <a:spcAft>
                <a:spcPts val="0"/>
              </a:spcAft>
              <a:buSzPts val="3800"/>
              <a:buFont typeface="Google Sans"/>
              <a:buNone/>
              <a:defRPr sz="3800">
                <a:latin typeface="Google Sans"/>
                <a:ea typeface="Google Sans"/>
                <a:cs typeface="Google Sans"/>
                <a:sym typeface="Google Sans"/>
              </a:defRPr>
            </a:lvl5pPr>
            <a:lvl6pPr lvl="5" algn="ctr">
              <a:lnSpc>
                <a:spcPct val="90000"/>
              </a:lnSpc>
              <a:spcBef>
                <a:spcPts val="0"/>
              </a:spcBef>
              <a:spcAft>
                <a:spcPts val="0"/>
              </a:spcAft>
              <a:buSzPts val="3800"/>
              <a:buFont typeface="Google Sans"/>
              <a:buNone/>
              <a:defRPr sz="3800">
                <a:latin typeface="Google Sans"/>
                <a:ea typeface="Google Sans"/>
                <a:cs typeface="Google Sans"/>
                <a:sym typeface="Google Sans"/>
              </a:defRPr>
            </a:lvl6pPr>
            <a:lvl7pPr lvl="6" algn="ctr">
              <a:lnSpc>
                <a:spcPct val="90000"/>
              </a:lnSpc>
              <a:spcBef>
                <a:spcPts val="0"/>
              </a:spcBef>
              <a:spcAft>
                <a:spcPts val="0"/>
              </a:spcAft>
              <a:buSzPts val="3800"/>
              <a:buFont typeface="Google Sans"/>
              <a:buNone/>
              <a:defRPr sz="3800">
                <a:latin typeface="Google Sans"/>
                <a:ea typeface="Google Sans"/>
                <a:cs typeface="Google Sans"/>
                <a:sym typeface="Google Sans"/>
              </a:defRPr>
            </a:lvl7pPr>
            <a:lvl8pPr lvl="7" algn="ctr">
              <a:lnSpc>
                <a:spcPct val="90000"/>
              </a:lnSpc>
              <a:spcBef>
                <a:spcPts val="0"/>
              </a:spcBef>
              <a:spcAft>
                <a:spcPts val="0"/>
              </a:spcAft>
              <a:buSzPts val="3800"/>
              <a:buFont typeface="Google Sans"/>
              <a:buNone/>
              <a:defRPr sz="3800">
                <a:latin typeface="Google Sans"/>
                <a:ea typeface="Google Sans"/>
                <a:cs typeface="Google Sans"/>
                <a:sym typeface="Google Sans"/>
              </a:defRPr>
            </a:lvl8pPr>
            <a:lvl9pPr lvl="8" algn="ctr">
              <a:lnSpc>
                <a:spcPct val="90000"/>
              </a:lnSpc>
              <a:spcBef>
                <a:spcPts val="0"/>
              </a:spcBef>
              <a:spcAft>
                <a:spcPts val="0"/>
              </a:spcAft>
              <a:buSzPts val="3800"/>
              <a:buFont typeface="Google Sans"/>
              <a:buNone/>
              <a:defRPr sz="3800">
                <a:latin typeface="Google Sans"/>
                <a:ea typeface="Google Sans"/>
                <a:cs typeface="Google Sans"/>
                <a:sym typeface="Google Sans"/>
              </a:defRPr>
            </a:lvl9pPr>
          </a:lstStyle>
          <a:p/>
        </p:txBody>
      </p:sp>
      <p:sp>
        <p:nvSpPr>
          <p:cNvPr id="98" name="Google Shape;98;p20"/>
          <p:cNvSpPr txBox="1"/>
          <p:nvPr>
            <p:ph idx="2" type="subTitle"/>
          </p:nvPr>
        </p:nvSpPr>
        <p:spPr>
          <a:xfrm>
            <a:off x="870996" y="3263925"/>
            <a:ext cx="7179300" cy="196500"/>
          </a:xfrm>
          <a:prstGeom prst="rect">
            <a:avLst/>
          </a:prstGeom>
        </p:spPr>
        <p:txBody>
          <a:bodyPr anchorCtr="0" anchor="t" bIns="0" lIns="0" spcFirstLastPara="1" rIns="0" wrap="square" tIns="0">
            <a:noAutofit/>
          </a:bodyPr>
          <a:lstStyle>
            <a:lvl1pPr lvl="0">
              <a:spcBef>
                <a:spcPts val="0"/>
              </a:spcBef>
              <a:spcAft>
                <a:spcPts val="0"/>
              </a:spcAft>
              <a:buSzPts val="1600"/>
              <a:buFont typeface="Google Sans Medium"/>
              <a:buNone/>
              <a:defRPr sz="1600">
                <a:latin typeface="Google Sans Medium"/>
                <a:ea typeface="Google Sans Medium"/>
                <a:cs typeface="Google Sans Medium"/>
                <a:sym typeface="Google Sans Medium"/>
              </a:defRPr>
            </a:lvl1pPr>
            <a:lvl2pPr lvl="1">
              <a:spcBef>
                <a:spcPts val="0"/>
              </a:spcBef>
              <a:spcAft>
                <a:spcPts val="0"/>
              </a:spcAft>
              <a:buSzPts val="1600"/>
              <a:buFont typeface="Google Sans Medium"/>
              <a:buNone/>
              <a:defRPr sz="1600">
                <a:latin typeface="Google Sans Medium"/>
                <a:ea typeface="Google Sans Medium"/>
                <a:cs typeface="Google Sans Medium"/>
                <a:sym typeface="Google Sans Medium"/>
              </a:defRPr>
            </a:lvl2pPr>
            <a:lvl3pPr lvl="2">
              <a:spcBef>
                <a:spcPts val="0"/>
              </a:spcBef>
              <a:spcAft>
                <a:spcPts val="0"/>
              </a:spcAft>
              <a:buSzPts val="1600"/>
              <a:buFont typeface="Google Sans Medium"/>
              <a:buNone/>
              <a:defRPr sz="1600">
                <a:latin typeface="Google Sans Medium"/>
                <a:ea typeface="Google Sans Medium"/>
                <a:cs typeface="Google Sans Medium"/>
                <a:sym typeface="Google Sans Medium"/>
              </a:defRPr>
            </a:lvl3pPr>
            <a:lvl4pPr lvl="3">
              <a:spcBef>
                <a:spcPts val="0"/>
              </a:spcBef>
              <a:spcAft>
                <a:spcPts val="0"/>
              </a:spcAft>
              <a:buSzPts val="1600"/>
              <a:buFont typeface="Google Sans Medium"/>
              <a:buNone/>
              <a:defRPr sz="1600">
                <a:latin typeface="Google Sans Medium"/>
                <a:ea typeface="Google Sans Medium"/>
                <a:cs typeface="Google Sans Medium"/>
                <a:sym typeface="Google Sans Medium"/>
              </a:defRPr>
            </a:lvl4pPr>
            <a:lvl5pPr lvl="4">
              <a:spcBef>
                <a:spcPts val="0"/>
              </a:spcBef>
              <a:spcAft>
                <a:spcPts val="0"/>
              </a:spcAft>
              <a:buSzPts val="1600"/>
              <a:buFont typeface="Google Sans Medium"/>
              <a:buNone/>
              <a:defRPr sz="1600">
                <a:latin typeface="Google Sans Medium"/>
                <a:ea typeface="Google Sans Medium"/>
                <a:cs typeface="Google Sans Medium"/>
                <a:sym typeface="Google Sans Medium"/>
              </a:defRPr>
            </a:lvl5pPr>
            <a:lvl6pPr lvl="5">
              <a:spcBef>
                <a:spcPts val="0"/>
              </a:spcBef>
              <a:spcAft>
                <a:spcPts val="0"/>
              </a:spcAft>
              <a:buSzPts val="1600"/>
              <a:buFont typeface="Google Sans Medium"/>
              <a:buNone/>
              <a:defRPr sz="1600">
                <a:latin typeface="Google Sans Medium"/>
                <a:ea typeface="Google Sans Medium"/>
                <a:cs typeface="Google Sans Medium"/>
                <a:sym typeface="Google Sans Medium"/>
              </a:defRPr>
            </a:lvl6pPr>
            <a:lvl7pPr lvl="6">
              <a:spcBef>
                <a:spcPts val="0"/>
              </a:spcBef>
              <a:spcAft>
                <a:spcPts val="0"/>
              </a:spcAft>
              <a:buSzPts val="1600"/>
              <a:buFont typeface="Google Sans Medium"/>
              <a:buNone/>
              <a:defRPr sz="1600">
                <a:latin typeface="Google Sans Medium"/>
                <a:ea typeface="Google Sans Medium"/>
                <a:cs typeface="Google Sans Medium"/>
                <a:sym typeface="Google Sans Medium"/>
              </a:defRPr>
            </a:lvl7pPr>
            <a:lvl8pPr lvl="7">
              <a:spcBef>
                <a:spcPts val="0"/>
              </a:spcBef>
              <a:spcAft>
                <a:spcPts val="0"/>
              </a:spcAft>
              <a:buSzPts val="1600"/>
              <a:buFont typeface="Google Sans Medium"/>
              <a:buNone/>
              <a:defRPr sz="1600">
                <a:latin typeface="Google Sans Medium"/>
                <a:ea typeface="Google Sans Medium"/>
                <a:cs typeface="Google Sans Medium"/>
                <a:sym typeface="Google Sans Medium"/>
              </a:defRPr>
            </a:lvl8pPr>
            <a:lvl9pPr lvl="8">
              <a:spcBef>
                <a:spcPts val="0"/>
              </a:spcBef>
              <a:spcAft>
                <a:spcPts val="0"/>
              </a:spcAft>
              <a:buSzPts val="1600"/>
              <a:buFont typeface="Google Sans Medium"/>
              <a:buNone/>
              <a:defRPr sz="1600">
                <a:latin typeface="Google Sans Medium"/>
                <a:ea typeface="Google Sans Medium"/>
                <a:cs typeface="Google Sans Medium"/>
                <a:sym typeface="Google Sans Medium"/>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Cover - Google + photo">
  <p:cSld name="TITLE_3_1_1">
    <p:spTree>
      <p:nvGrpSpPr>
        <p:cNvPr id="99" name="Shape 99"/>
        <p:cNvGrpSpPr/>
        <p:nvPr/>
      </p:nvGrpSpPr>
      <p:grpSpPr>
        <a:xfrm>
          <a:off x="0" y="0"/>
          <a:ext cx="0" cy="0"/>
          <a:chOff x="0" y="0"/>
          <a:chExt cx="0" cy="0"/>
        </a:xfrm>
      </p:grpSpPr>
      <p:sp>
        <p:nvSpPr>
          <p:cNvPr id="100" name="Google Shape;100;p21"/>
          <p:cNvSpPr/>
          <p:nvPr/>
        </p:nvSpPr>
        <p:spPr>
          <a:xfrm>
            <a:off x="-100" y="-22100"/>
            <a:ext cx="9144000" cy="5165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1"/>
          <p:cNvSpPr/>
          <p:nvPr/>
        </p:nvSpPr>
        <p:spPr>
          <a:xfrm rot="-5400000">
            <a:off x="2155950" y="-1866625"/>
            <a:ext cx="4853100" cy="8871900"/>
          </a:xfrm>
          <a:prstGeom prst="roundRect">
            <a:avLst>
              <a:gd fmla="val 1530"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1"/>
          <p:cNvSpPr txBox="1"/>
          <p:nvPr>
            <p:ph idx="1" type="subTitle"/>
          </p:nvPr>
        </p:nvSpPr>
        <p:spPr>
          <a:xfrm>
            <a:off x="860853" y="4357550"/>
            <a:ext cx="4266000" cy="1965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900"/>
              <a:buNone/>
              <a:defRPr>
                <a:solidFill>
                  <a:schemeClr val="dk2"/>
                </a:solidFill>
              </a:defRPr>
            </a:lvl1pPr>
            <a:lvl2pPr lvl="1">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2pPr>
            <a:lvl3pPr lvl="2">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3pPr>
            <a:lvl4pPr lvl="3">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4pPr>
            <a:lvl5pPr lvl="4">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5pPr>
            <a:lvl6pPr lvl="5">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6pPr>
            <a:lvl7pPr lvl="6">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7pPr>
            <a:lvl8pPr lvl="7">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8pPr>
            <a:lvl9pPr lvl="8">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9pPr>
          </a:lstStyle>
          <a:p/>
        </p:txBody>
      </p:sp>
      <p:sp>
        <p:nvSpPr>
          <p:cNvPr id="103" name="Google Shape;103;p21"/>
          <p:cNvSpPr txBox="1"/>
          <p:nvPr>
            <p:ph type="ctrTitle"/>
          </p:nvPr>
        </p:nvSpPr>
        <p:spPr>
          <a:xfrm>
            <a:off x="846000" y="1686000"/>
            <a:ext cx="4280700" cy="14448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800"/>
              <a:buNone/>
              <a:defRPr sz="3800"/>
            </a:lvl1pPr>
            <a:lvl2pPr lvl="1" algn="ctr">
              <a:lnSpc>
                <a:spcPct val="90000"/>
              </a:lnSpc>
              <a:spcBef>
                <a:spcPts val="0"/>
              </a:spcBef>
              <a:spcAft>
                <a:spcPts val="0"/>
              </a:spcAft>
              <a:buSzPts val="3800"/>
              <a:buFont typeface="Google Sans"/>
              <a:buNone/>
              <a:defRPr sz="3800">
                <a:latin typeface="Google Sans"/>
                <a:ea typeface="Google Sans"/>
                <a:cs typeface="Google Sans"/>
                <a:sym typeface="Google Sans"/>
              </a:defRPr>
            </a:lvl2pPr>
            <a:lvl3pPr lvl="2" algn="ctr">
              <a:lnSpc>
                <a:spcPct val="90000"/>
              </a:lnSpc>
              <a:spcBef>
                <a:spcPts val="0"/>
              </a:spcBef>
              <a:spcAft>
                <a:spcPts val="0"/>
              </a:spcAft>
              <a:buSzPts val="3800"/>
              <a:buFont typeface="Google Sans"/>
              <a:buNone/>
              <a:defRPr sz="3800">
                <a:latin typeface="Google Sans"/>
                <a:ea typeface="Google Sans"/>
                <a:cs typeface="Google Sans"/>
                <a:sym typeface="Google Sans"/>
              </a:defRPr>
            </a:lvl3pPr>
            <a:lvl4pPr lvl="3" algn="ctr">
              <a:lnSpc>
                <a:spcPct val="90000"/>
              </a:lnSpc>
              <a:spcBef>
                <a:spcPts val="0"/>
              </a:spcBef>
              <a:spcAft>
                <a:spcPts val="0"/>
              </a:spcAft>
              <a:buSzPts val="3800"/>
              <a:buFont typeface="Google Sans"/>
              <a:buNone/>
              <a:defRPr sz="3800">
                <a:latin typeface="Google Sans"/>
                <a:ea typeface="Google Sans"/>
                <a:cs typeface="Google Sans"/>
                <a:sym typeface="Google Sans"/>
              </a:defRPr>
            </a:lvl4pPr>
            <a:lvl5pPr lvl="4" algn="ctr">
              <a:lnSpc>
                <a:spcPct val="90000"/>
              </a:lnSpc>
              <a:spcBef>
                <a:spcPts val="0"/>
              </a:spcBef>
              <a:spcAft>
                <a:spcPts val="0"/>
              </a:spcAft>
              <a:buSzPts val="3800"/>
              <a:buFont typeface="Google Sans"/>
              <a:buNone/>
              <a:defRPr sz="3800">
                <a:latin typeface="Google Sans"/>
                <a:ea typeface="Google Sans"/>
                <a:cs typeface="Google Sans"/>
                <a:sym typeface="Google Sans"/>
              </a:defRPr>
            </a:lvl5pPr>
            <a:lvl6pPr lvl="5" algn="ctr">
              <a:lnSpc>
                <a:spcPct val="90000"/>
              </a:lnSpc>
              <a:spcBef>
                <a:spcPts val="0"/>
              </a:spcBef>
              <a:spcAft>
                <a:spcPts val="0"/>
              </a:spcAft>
              <a:buSzPts val="3800"/>
              <a:buFont typeface="Google Sans"/>
              <a:buNone/>
              <a:defRPr sz="3800">
                <a:latin typeface="Google Sans"/>
                <a:ea typeface="Google Sans"/>
                <a:cs typeface="Google Sans"/>
                <a:sym typeface="Google Sans"/>
              </a:defRPr>
            </a:lvl6pPr>
            <a:lvl7pPr lvl="6" algn="ctr">
              <a:lnSpc>
                <a:spcPct val="90000"/>
              </a:lnSpc>
              <a:spcBef>
                <a:spcPts val="0"/>
              </a:spcBef>
              <a:spcAft>
                <a:spcPts val="0"/>
              </a:spcAft>
              <a:buSzPts val="3800"/>
              <a:buFont typeface="Google Sans"/>
              <a:buNone/>
              <a:defRPr sz="3800">
                <a:latin typeface="Google Sans"/>
                <a:ea typeface="Google Sans"/>
                <a:cs typeface="Google Sans"/>
                <a:sym typeface="Google Sans"/>
              </a:defRPr>
            </a:lvl7pPr>
            <a:lvl8pPr lvl="7" algn="ctr">
              <a:lnSpc>
                <a:spcPct val="90000"/>
              </a:lnSpc>
              <a:spcBef>
                <a:spcPts val="0"/>
              </a:spcBef>
              <a:spcAft>
                <a:spcPts val="0"/>
              </a:spcAft>
              <a:buSzPts val="3800"/>
              <a:buFont typeface="Google Sans"/>
              <a:buNone/>
              <a:defRPr sz="3800">
                <a:latin typeface="Google Sans"/>
                <a:ea typeface="Google Sans"/>
                <a:cs typeface="Google Sans"/>
                <a:sym typeface="Google Sans"/>
              </a:defRPr>
            </a:lvl8pPr>
            <a:lvl9pPr lvl="8" algn="ctr">
              <a:lnSpc>
                <a:spcPct val="90000"/>
              </a:lnSpc>
              <a:spcBef>
                <a:spcPts val="0"/>
              </a:spcBef>
              <a:spcAft>
                <a:spcPts val="0"/>
              </a:spcAft>
              <a:buSzPts val="3800"/>
              <a:buFont typeface="Google Sans"/>
              <a:buNone/>
              <a:defRPr sz="3800">
                <a:latin typeface="Google Sans"/>
                <a:ea typeface="Google Sans"/>
                <a:cs typeface="Google Sans"/>
                <a:sym typeface="Google Sans"/>
              </a:defRPr>
            </a:lvl9pPr>
          </a:lstStyle>
          <a:p/>
        </p:txBody>
      </p:sp>
      <p:sp>
        <p:nvSpPr>
          <p:cNvPr id="104" name="Google Shape;104;p21"/>
          <p:cNvSpPr txBox="1"/>
          <p:nvPr>
            <p:ph idx="2" type="subTitle"/>
          </p:nvPr>
        </p:nvSpPr>
        <p:spPr>
          <a:xfrm>
            <a:off x="860853" y="3263925"/>
            <a:ext cx="4266000" cy="196500"/>
          </a:xfrm>
          <a:prstGeom prst="rect">
            <a:avLst/>
          </a:prstGeom>
        </p:spPr>
        <p:txBody>
          <a:bodyPr anchorCtr="0" anchor="t" bIns="0" lIns="0" spcFirstLastPara="1" rIns="0" wrap="square" tIns="0">
            <a:noAutofit/>
          </a:bodyPr>
          <a:lstStyle>
            <a:lvl1pPr lvl="0">
              <a:spcBef>
                <a:spcPts val="0"/>
              </a:spcBef>
              <a:spcAft>
                <a:spcPts val="0"/>
              </a:spcAft>
              <a:buSzPts val="1600"/>
              <a:buFont typeface="Google Sans Medium"/>
              <a:buNone/>
              <a:defRPr sz="1600">
                <a:latin typeface="Google Sans Medium"/>
                <a:ea typeface="Google Sans Medium"/>
                <a:cs typeface="Google Sans Medium"/>
                <a:sym typeface="Google Sans Medium"/>
              </a:defRPr>
            </a:lvl1pPr>
            <a:lvl2pPr lvl="1">
              <a:spcBef>
                <a:spcPts val="0"/>
              </a:spcBef>
              <a:spcAft>
                <a:spcPts val="0"/>
              </a:spcAft>
              <a:buSzPts val="1600"/>
              <a:buFont typeface="Google Sans Medium"/>
              <a:buNone/>
              <a:defRPr sz="1600">
                <a:latin typeface="Google Sans Medium"/>
                <a:ea typeface="Google Sans Medium"/>
                <a:cs typeface="Google Sans Medium"/>
                <a:sym typeface="Google Sans Medium"/>
              </a:defRPr>
            </a:lvl2pPr>
            <a:lvl3pPr lvl="2">
              <a:spcBef>
                <a:spcPts val="0"/>
              </a:spcBef>
              <a:spcAft>
                <a:spcPts val="0"/>
              </a:spcAft>
              <a:buSzPts val="1600"/>
              <a:buFont typeface="Google Sans Medium"/>
              <a:buNone/>
              <a:defRPr sz="1600">
                <a:latin typeface="Google Sans Medium"/>
                <a:ea typeface="Google Sans Medium"/>
                <a:cs typeface="Google Sans Medium"/>
                <a:sym typeface="Google Sans Medium"/>
              </a:defRPr>
            </a:lvl3pPr>
            <a:lvl4pPr lvl="3">
              <a:spcBef>
                <a:spcPts val="0"/>
              </a:spcBef>
              <a:spcAft>
                <a:spcPts val="0"/>
              </a:spcAft>
              <a:buSzPts val="1600"/>
              <a:buFont typeface="Google Sans Medium"/>
              <a:buNone/>
              <a:defRPr sz="1600">
                <a:latin typeface="Google Sans Medium"/>
                <a:ea typeface="Google Sans Medium"/>
                <a:cs typeface="Google Sans Medium"/>
                <a:sym typeface="Google Sans Medium"/>
              </a:defRPr>
            </a:lvl4pPr>
            <a:lvl5pPr lvl="4">
              <a:spcBef>
                <a:spcPts val="0"/>
              </a:spcBef>
              <a:spcAft>
                <a:spcPts val="0"/>
              </a:spcAft>
              <a:buSzPts val="1600"/>
              <a:buFont typeface="Google Sans Medium"/>
              <a:buNone/>
              <a:defRPr sz="1600">
                <a:latin typeface="Google Sans Medium"/>
                <a:ea typeface="Google Sans Medium"/>
                <a:cs typeface="Google Sans Medium"/>
                <a:sym typeface="Google Sans Medium"/>
              </a:defRPr>
            </a:lvl5pPr>
            <a:lvl6pPr lvl="5">
              <a:spcBef>
                <a:spcPts val="0"/>
              </a:spcBef>
              <a:spcAft>
                <a:spcPts val="0"/>
              </a:spcAft>
              <a:buSzPts val="1600"/>
              <a:buFont typeface="Google Sans Medium"/>
              <a:buNone/>
              <a:defRPr sz="1600">
                <a:latin typeface="Google Sans Medium"/>
                <a:ea typeface="Google Sans Medium"/>
                <a:cs typeface="Google Sans Medium"/>
                <a:sym typeface="Google Sans Medium"/>
              </a:defRPr>
            </a:lvl6pPr>
            <a:lvl7pPr lvl="6">
              <a:spcBef>
                <a:spcPts val="0"/>
              </a:spcBef>
              <a:spcAft>
                <a:spcPts val="0"/>
              </a:spcAft>
              <a:buSzPts val="1600"/>
              <a:buFont typeface="Google Sans Medium"/>
              <a:buNone/>
              <a:defRPr sz="1600">
                <a:latin typeface="Google Sans Medium"/>
                <a:ea typeface="Google Sans Medium"/>
                <a:cs typeface="Google Sans Medium"/>
                <a:sym typeface="Google Sans Medium"/>
              </a:defRPr>
            </a:lvl7pPr>
            <a:lvl8pPr lvl="7">
              <a:spcBef>
                <a:spcPts val="0"/>
              </a:spcBef>
              <a:spcAft>
                <a:spcPts val="0"/>
              </a:spcAft>
              <a:buSzPts val="1600"/>
              <a:buFont typeface="Google Sans Medium"/>
              <a:buNone/>
              <a:defRPr sz="1600">
                <a:latin typeface="Google Sans Medium"/>
                <a:ea typeface="Google Sans Medium"/>
                <a:cs typeface="Google Sans Medium"/>
                <a:sym typeface="Google Sans Medium"/>
              </a:defRPr>
            </a:lvl8pPr>
            <a:lvl9pPr lvl="8">
              <a:spcBef>
                <a:spcPts val="0"/>
              </a:spcBef>
              <a:spcAft>
                <a:spcPts val="0"/>
              </a:spcAft>
              <a:buSzPts val="1600"/>
              <a:buFont typeface="Google Sans Medium"/>
              <a:buNone/>
              <a:defRPr sz="1600">
                <a:latin typeface="Google Sans Medium"/>
                <a:ea typeface="Google Sans Medium"/>
                <a:cs typeface="Google Sans Medium"/>
                <a:sym typeface="Google Sans Medium"/>
              </a:defRPr>
            </a:lvl9pPr>
          </a:lstStyle>
          <a:p/>
        </p:txBody>
      </p:sp>
      <p:pic>
        <p:nvPicPr>
          <p:cNvPr id="105" name="Google Shape;105;p21"/>
          <p:cNvPicPr preferRelativeResize="0"/>
          <p:nvPr/>
        </p:nvPicPr>
        <p:blipFill>
          <a:blip r:embed="rId2">
            <a:alphaModFix/>
          </a:blip>
          <a:stretch>
            <a:fillRect/>
          </a:stretch>
        </p:blipFill>
        <p:spPr>
          <a:xfrm>
            <a:off x="846000" y="891025"/>
            <a:ext cx="839900" cy="326628"/>
          </a:xfrm>
          <a:prstGeom prst="rect">
            <a:avLst/>
          </a:prstGeom>
          <a:noFill/>
          <a:ln>
            <a:noFill/>
          </a:ln>
        </p:spPr>
      </p:pic>
      <p:sp>
        <p:nvSpPr>
          <p:cNvPr id="106" name="Google Shape;106;p21"/>
          <p:cNvSpPr/>
          <p:nvPr>
            <p:ph idx="3" type="pic"/>
          </p:nvPr>
        </p:nvSpPr>
        <p:spPr>
          <a:xfrm>
            <a:off x="5850450" y="144713"/>
            <a:ext cx="3168000" cy="4849200"/>
          </a:xfrm>
          <a:prstGeom prst="roundRect">
            <a:avLst>
              <a:gd fmla="val 2778" name="adj"/>
            </a:avLst>
          </a:prstGeom>
          <a:noFill/>
          <a:ln cap="flat" cmpd="sng" w="9525">
            <a:solidFill>
              <a:srgbClr val="000000"/>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Cover - Google + icon / Blue">
  <p:cSld name="TITLE_3_1_1_1_1">
    <p:spTree>
      <p:nvGrpSpPr>
        <p:cNvPr id="107" name="Shape 107"/>
        <p:cNvGrpSpPr/>
        <p:nvPr/>
      </p:nvGrpSpPr>
      <p:grpSpPr>
        <a:xfrm>
          <a:off x="0" y="0"/>
          <a:ext cx="0" cy="0"/>
          <a:chOff x="0" y="0"/>
          <a:chExt cx="0" cy="0"/>
        </a:xfrm>
      </p:grpSpPr>
      <p:sp>
        <p:nvSpPr>
          <p:cNvPr id="108" name="Google Shape;108;p22"/>
          <p:cNvSpPr txBox="1"/>
          <p:nvPr>
            <p:ph idx="1" type="subTitle"/>
          </p:nvPr>
        </p:nvSpPr>
        <p:spPr>
          <a:xfrm>
            <a:off x="407525" y="4357550"/>
            <a:ext cx="4351200" cy="1965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900"/>
              <a:buNone/>
              <a:defRPr>
                <a:solidFill>
                  <a:schemeClr val="dk2"/>
                </a:solidFill>
              </a:defRPr>
            </a:lvl1pPr>
            <a:lvl2pPr lvl="1">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2pPr>
            <a:lvl3pPr lvl="2">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3pPr>
            <a:lvl4pPr lvl="3">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4pPr>
            <a:lvl5pPr lvl="4">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5pPr>
            <a:lvl6pPr lvl="5">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6pPr>
            <a:lvl7pPr lvl="6">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7pPr>
            <a:lvl8pPr lvl="7">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8pPr>
            <a:lvl9pPr lvl="8">
              <a:spcBef>
                <a:spcPts val="0"/>
              </a:spcBef>
              <a:spcAft>
                <a:spcPts val="0"/>
              </a:spcAft>
              <a:buClr>
                <a:schemeClr val="dk2"/>
              </a:buClr>
              <a:buSzPts val="900"/>
              <a:buFont typeface="Google Sans"/>
              <a:buNone/>
              <a:defRPr>
                <a:solidFill>
                  <a:schemeClr val="dk2"/>
                </a:solidFill>
                <a:latin typeface="Google Sans"/>
                <a:ea typeface="Google Sans"/>
                <a:cs typeface="Google Sans"/>
                <a:sym typeface="Google Sans"/>
              </a:defRPr>
            </a:lvl9pPr>
          </a:lstStyle>
          <a:p/>
        </p:txBody>
      </p:sp>
      <p:sp>
        <p:nvSpPr>
          <p:cNvPr id="109" name="Google Shape;109;p22"/>
          <p:cNvSpPr txBox="1"/>
          <p:nvPr>
            <p:ph type="ctrTitle"/>
          </p:nvPr>
        </p:nvSpPr>
        <p:spPr>
          <a:xfrm>
            <a:off x="392375" y="1686000"/>
            <a:ext cx="4366200" cy="14448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800"/>
              <a:buNone/>
              <a:defRPr sz="3800"/>
            </a:lvl1pPr>
            <a:lvl2pPr lvl="1" algn="ctr">
              <a:lnSpc>
                <a:spcPct val="90000"/>
              </a:lnSpc>
              <a:spcBef>
                <a:spcPts val="0"/>
              </a:spcBef>
              <a:spcAft>
                <a:spcPts val="0"/>
              </a:spcAft>
              <a:buSzPts val="3800"/>
              <a:buFont typeface="Google Sans"/>
              <a:buNone/>
              <a:defRPr sz="3800">
                <a:latin typeface="Google Sans"/>
                <a:ea typeface="Google Sans"/>
                <a:cs typeface="Google Sans"/>
                <a:sym typeface="Google Sans"/>
              </a:defRPr>
            </a:lvl2pPr>
            <a:lvl3pPr lvl="2" algn="ctr">
              <a:lnSpc>
                <a:spcPct val="90000"/>
              </a:lnSpc>
              <a:spcBef>
                <a:spcPts val="0"/>
              </a:spcBef>
              <a:spcAft>
                <a:spcPts val="0"/>
              </a:spcAft>
              <a:buSzPts val="3800"/>
              <a:buFont typeface="Google Sans"/>
              <a:buNone/>
              <a:defRPr sz="3800">
                <a:latin typeface="Google Sans"/>
                <a:ea typeface="Google Sans"/>
                <a:cs typeface="Google Sans"/>
                <a:sym typeface="Google Sans"/>
              </a:defRPr>
            </a:lvl3pPr>
            <a:lvl4pPr lvl="3" algn="ctr">
              <a:lnSpc>
                <a:spcPct val="90000"/>
              </a:lnSpc>
              <a:spcBef>
                <a:spcPts val="0"/>
              </a:spcBef>
              <a:spcAft>
                <a:spcPts val="0"/>
              </a:spcAft>
              <a:buSzPts val="3800"/>
              <a:buFont typeface="Google Sans"/>
              <a:buNone/>
              <a:defRPr sz="3800">
                <a:latin typeface="Google Sans"/>
                <a:ea typeface="Google Sans"/>
                <a:cs typeface="Google Sans"/>
                <a:sym typeface="Google Sans"/>
              </a:defRPr>
            </a:lvl4pPr>
            <a:lvl5pPr lvl="4" algn="ctr">
              <a:lnSpc>
                <a:spcPct val="90000"/>
              </a:lnSpc>
              <a:spcBef>
                <a:spcPts val="0"/>
              </a:spcBef>
              <a:spcAft>
                <a:spcPts val="0"/>
              </a:spcAft>
              <a:buSzPts val="3800"/>
              <a:buFont typeface="Google Sans"/>
              <a:buNone/>
              <a:defRPr sz="3800">
                <a:latin typeface="Google Sans"/>
                <a:ea typeface="Google Sans"/>
                <a:cs typeface="Google Sans"/>
                <a:sym typeface="Google Sans"/>
              </a:defRPr>
            </a:lvl5pPr>
            <a:lvl6pPr lvl="5" algn="ctr">
              <a:lnSpc>
                <a:spcPct val="90000"/>
              </a:lnSpc>
              <a:spcBef>
                <a:spcPts val="0"/>
              </a:spcBef>
              <a:spcAft>
                <a:spcPts val="0"/>
              </a:spcAft>
              <a:buSzPts val="3800"/>
              <a:buFont typeface="Google Sans"/>
              <a:buNone/>
              <a:defRPr sz="3800">
                <a:latin typeface="Google Sans"/>
                <a:ea typeface="Google Sans"/>
                <a:cs typeface="Google Sans"/>
                <a:sym typeface="Google Sans"/>
              </a:defRPr>
            </a:lvl6pPr>
            <a:lvl7pPr lvl="6" algn="ctr">
              <a:lnSpc>
                <a:spcPct val="90000"/>
              </a:lnSpc>
              <a:spcBef>
                <a:spcPts val="0"/>
              </a:spcBef>
              <a:spcAft>
                <a:spcPts val="0"/>
              </a:spcAft>
              <a:buSzPts val="3800"/>
              <a:buFont typeface="Google Sans"/>
              <a:buNone/>
              <a:defRPr sz="3800">
                <a:latin typeface="Google Sans"/>
                <a:ea typeface="Google Sans"/>
                <a:cs typeface="Google Sans"/>
                <a:sym typeface="Google Sans"/>
              </a:defRPr>
            </a:lvl7pPr>
            <a:lvl8pPr lvl="7" algn="ctr">
              <a:lnSpc>
                <a:spcPct val="90000"/>
              </a:lnSpc>
              <a:spcBef>
                <a:spcPts val="0"/>
              </a:spcBef>
              <a:spcAft>
                <a:spcPts val="0"/>
              </a:spcAft>
              <a:buSzPts val="3800"/>
              <a:buFont typeface="Google Sans"/>
              <a:buNone/>
              <a:defRPr sz="3800">
                <a:latin typeface="Google Sans"/>
                <a:ea typeface="Google Sans"/>
                <a:cs typeface="Google Sans"/>
                <a:sym typeface="Google Sans"/>
              </a:defRPr>
            </a:lvl8pPr>
            <a:lvl9pPr lvl="8" algn="ctr">
              <a:lnSpc>
                <a:spcPct val="90000"/>
              </a:lnSpc>
              <a:spcBef>
                <a:spcPts val="0"/>
              </a:spcBef>
              <a:spcAft>
                <a:spcPts val="0"/>
              </a:spcAft>
              <a:buSzPts val="3800"/>
              <a:buFont typeface="Google Sans"/>
              <a:buNone/>
              <a:defRPr sz="3800">
                <a:latin typeface="Google Sans"/>
                <a:ea typeface="Google Sans"/>
                <a:cs typeface="Google Sans"/>
                <a:sym typeface="Google Sans"/>
              </a:defRPr>
            </a:lvl9pPr>
          </a:lstStyle>
          <a:p/>
        </p:txBody>
      </p:sp>
      <p:sp>
        <p:nvSpPr>
          <p:cNvPr id="110" name="Google Shape;110;p22"/>
          <p:cNvSpPr txBox="1"/>
          <p:nvPr>
            <p:ph idx="2" type="subTitle"/>
          </p:nvPr>
        </p:nvSpPr>
        <p:spPr>
          <a:xfrm>
            <a:off x="407525" y="3263925"/>
            <a:ext cx="4351200" cy="196500"/>
          </a:xfrm>
          <a:prstGeom prst="rect">
            <a:avLst/>
          </a:prstGeom>
        </p:spPr>
        <p:txBody>
          <a:bodyPr anchorCtr="0" anchor="t" bIns="0" lIns="0" spcFirstLastPara="1" rIns="0" wrap="square" tIns="0">
            <a:noAutofit/>
          </a:bodyPr>
          <a:lstStyle>
            <a:lvl1pPr lvl="0">
              <a:spcBef>
                <a:spcPts val="0"/>
              </a:spcBef>
              <a:spcAft>
                <a:spcPts val="0"/>
              </a:spcAft>
              <a:buSzPts val="1600"/>
              <a:buFont typeface="Google Sans Medium"/>
              <a:buNone/>
              <a:defRPr sz="1600">
                <a:latin typeface="Google Sans Medium"/>
                <a:ea typeface="Google Sans Medium"/>
                <a:cs typeface="Google Sans Medium"/>
                <a:sym typeface="Google Sans Medium"/>
              </a:defRPr>
            </a:lvl1pPr>
            <a:lvl2pPr lvl="1">
              <a:spcBef>
                <a:spcPts val="0"/>
              </a:spcBef>
              <a:spcAft>
                <a:spcPts val="0"/>
              </a:spcAft>
              <a:buSzPts val="1600"/>
              <a:buFont typeface="Google Sans Medium"/>
              <a:buNone/>
              <a:defRPr sz="1600">
                <a:latin typeface="Google Sans Medium"/>
                <a:ea typeface="Google Sans Medium"/>
                <a:cs typeface="Google Sans Medium"/>
                <a:sym typeface="Google Sans Medium"/>
              </a:defRPr>
            </a:lvl2pPr>
            <a:lvl3pPr lvl="2">
              <a:spcBef>
                <a:spcPts val="0"/>
              </a:spcBef>
              <a:spcAft>
                <a:spcPts val="0"/>
              </a:spcAft>
              <a:buSzPts val="1600"/>
              <a:buFont typeface="Google Sans Medium"/>
              <a:buNone/>
              <a:defRPr sz="1600">
                <a:latin typeface="Google Sans Medium"/>
                <a:ea typeface="Google Sans Medium"/>
                <a:cs typeface="Google Sans Medium"/>
                <a:sym typeface="Google Sans Medium"/>
              </a:defRPr>
            </a:lvl3pPr>
            <a:lvl4pPr lvl="3">
              <a:spcBef>
                <a:spcPts val="0"/>
              </a:spcBef>
              <a:spcAft>
                <a:spcPts val="0"/>
              </a:spcAft>
              <a:buSzPts val="1600"/>
              <a:buFont typeface="Google Sans Medium"/>
              <a:buNone/>
              <a:defRPr sz="1600">
                <a:latin typeface="Google Sans Medium"/>
                <a:ea typeface="Google Sans Medium"/>
                <a:cs typeface="Google Sans Medium"/>
                <a:sym typeface="Google Sans Medium"/>
              </a:defRPr>
            </a:lvl4pPr>
            <a:lvl5pPr lvl="4">
              <a:spcBef>
                <a:spcPts val="0"/>
              </a:spcBef>
              <a:spcAft>
                <a:spcPts val="0"/>
              </a:spcAft>
              <a:buSzPts val="1600"/>
              <a:buFont typeface="Google Sans Medium"/>
              <a:buNone/>
              <a:defRPr sz="1600">
                <a:latin typeface="Google Sans Medium"/>
                <a:ea typeface="Google Sans Medium"/>
                <a:cs typeface="Google Sans Medium"/>
                <a:sym typeface="Google Sans Medium"/>
              </a:defRPr>
            </a:lvl5pPr>
            <a:lvl6pPr lvl="5">
              <a:spcBef>
                <a:spcPts val="0"/>
              </a:spcBef>
              <a:spcAft>
                <a:spcPts val="0"/>
              </a:spcAft>
              <a:buSzPts val="1600"/>
              <a:buFont typeface="Google Sans Medium"/>
              <a:buNone/>
              <a:defRPr sz="1600">
                <a:latin typeface="Google Sans Medium"/>
                <a:ea typeface="Google Sans Medium"/>
                <a:cs typeface="Google Sans Medium"/>
                <a:sym typeface="Google Sans Medium"/>
              </a:defRPr>
            </a:lvl6pPr>
            <a:lvl7pPr lvl="6">
              <a:spcBef>
                <a:spcPts val="0"/>
              </a:spcBef>
              <a:spcAft>
                <a:spcPts val="0"/>
              </a:spcAft>
              <a:buSzPts val="1600"/>
              <a:buFont typeface="Google Sans Medium"/>
              <a:buNone/>
              <a:defRPr sz="1600">
                <a:latin typeface="Google Sans Medium"/>
                <a:ea typeface="Google Sans Medium"/>
                <a:cs typeface="Google Sans Medium"/>
                <a:sym typeface="Google Sans Medium"/>
              </a:defRPr>
            </a:lvl7pPr>
            <a:lvl8pPr lvl="7">
              <a:spcBef>
                <a:spcPts val="0"/>
              </a:spcBef>
              <a:spcAft>
                <a:spcPts val="0"/>
              </a:spcAft>
              <a:buSzPts val="1600"/>
              <a:buFont typeface="Google Sans Medium"/>
              <a:buNone/>
              <a:defRPr sz="1600">
                <a:latin typeface="Google Sans Medium"/>
                <a:ea typeface="Google Sans Medium"/>
                <a:cs typeface="Google Sans Medium"/>
                <a:sym typeface="Google Sans Medium"/>
              </a:defRPr>
            </a:lvl8pPr>
            <a:lvl9pPr lvl="8">
              <a:spcBef>
                <a:spcPts val="0"/>
              </a:spcBef>
              <a:spcAft>
                <a:spcPts val="0"/>
              </a:spcAft>
              <a:buSzPts val="1600"/>
              <a:buFont typeface="Google Sans Medium"/>
              <a:buNone/>
              <a:defRPr sz="1600">
                <a:latin typeface="Google Sans Medium"/>
                <a:ea typeface="Google Sans Medium"/>
                <a:cs typeface="Google Sans Medium"/>
                <a:sym typeface="Google Sans Medium"/>
              </a:defRPr>
            </a:lvl9pPr>
          </a:lstStyle>
          <a:p/>
        </p:txBody>
      </p:sp>
      <p:sp>
        <p:nvSpPr>
          <p:cNvPr id="111" name="Google Shape;111;p22"/>
          <p:cNvSpPr/>
          <p:nvPr/>
        </p:nvSpPr>
        <p:spPr>
          <a:xfrm>
            <a:off x="6507375" y="1457550"/>
            <a:ext cx="2228400" cy="2228400"/>
          </a:xfrm>
          <a:prstGeom prst="roundRect">
            <a:avLst>
              <a:gd fmla="val 3431" name="adj"/>
            </a:avLst>
          </a:prstGeom>
          <a:solidFill>
            <a:srgbClr val="E8F0FE"/>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t/>
            </a:r>
            <a:endParaRPr b="1">
              <a:solidFill>
                <a:srgbClr val="4285F4"/>
              </a:solidFill>
              <a:latin typeface="Google Sans"/>
              <a:ea typeface="Google Sans"/>
              <a:cs typeface="Google Sans"/>
              <a:sym typeface="Google Sans"/>
            </a:endParaRPr>
          </a:p>
        </p:txBody>
      </p:sp>
      <p:sp>
        <p:nvSpPr>
          <p:cNvPr id="112" name="Google Shape;112;p22"/>
          <p:cNvSpPr/>
          <p:nvPr/>
        </p:nvSpPr>
        <p:spPr>
          <a:xfrm flipH="1" rot="5400000">
            <a:off x="5607876" y="2921550"/>
            <a:ext cx="764400" cy="764400"/>
          </a:xfrm>
          <a:prstGeom prst="roundRect">
            <a:avLst>
              <a:gd fmla="val 8160" name="adj"/>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2"/>
          <p:cNvSpPr/>
          <p:nvPr/>
        </p:nvSpPr>
        <p:spPr>
          <a:xfrm flipH="1" rot="-8100000">
            <a:off x="5817027" y="3130828"/>
            <a:ext cx="345740" cy="345740"/>
          </a:xfrm>
          <a:custGeom>
            <a:rect b="b" l="l" r="r" t="t"/>
            <a:pathLst>
              <a:path extrusionOk="0" h="139700" w="139700">
                <a:moveTo>
                  <a:pt x="61119" y="0"/>
                </a:moveTo>
                <a:lnTo>
                  <a:pt x="61119" y="106303"/>
                </a:lnTo>
                <a:lnTo>
                  <a:pt x="12442" y="57408"/>
                </a:lnTo>
                <a:lnTo>
                  <a:pt x="0" y="69850"/>
                </a:lnTo>
                <a:lnTo>
                  <a:pt x="69850" y="139700"/>
                </a:lnTo>
                <a:lnTo>
                  <a:pt x="139700" y="69850"/>
                </a:lnTo>
                <a:lnTo>
                  <a:pt x="127367" y="57517"/>
                </a:lnTo>
                <a:lnTo>
                  <a:pt x="78581" y="106303"/>
                </a:lnTo>
                <a:lnTo>
                  <a:pt x="78581" y="0"/>
                </a:lnTo>
                <a:close/>
              </a:path>
            </a:pathLst>
          </a:custGeom>
          <a:solidFill>
            <a:srgbClr val="FFFFFF"/>
          </a:solidFill>
          <a:ln cap="flat" cmpd="sng" w="9525">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4" name="Google Shape;114;p22"/>
          <p:cNvSpPr/>
          <p:nvPr/>
        </p:nvSpPr>
        <p:spPr>
          <a:xfrm rot="-5400000">
            <a:off x="5989607" y="2418962"/>
            <a:ext cx="382500" cy="382500"/>
          </a:xfrm>
          <a:prstGeom prst="roundRect">
            <a:avLst>
              <a:gd fmla="val 12199" name="adj"/>
            </a:avLst>
          </a:prstGeom>
          <a:solidFill>
            <a:srgbClr val="FFFFFF"/>
          </a:solidFill>
          <a:ln cap="flat" cmpd="sng" w="9525">
            <a:solidFill>
              <a:srgbClr val="3C40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p:nvPr/>
        </p:nvSpPr>
        <p:spPr>
          <a:xfrm>
            <a:off x="8182850" y="4633400"/>
            <a:ext cx="731700" cy="44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6" name="Google Shape;116;p22"/>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Agenda Blue">
  <p:cSld name="CUSTOM_3">
    <p:spTree>
      <p:nvGrpSpPr>
        <p:cNvPr id="117" name="Shape 117"/>
        <p:cNvGrpSpPr/>
        <p:nvPr/>
      </p:nvGrpSpPr>
      <p:grpSpPr>
        <a:xfrm>
          <a:off x="0" y="0"/>
          <a:ext cx="0" cy="0"/>
          <a:chOff x="0" y="0"/>
          <a:chExt cx="0" cy="0"/>
        </a:xfrm>
      </p:grpSpPr>
      <p:sp>
        <p:nvSpPr>
          <p:cNvPr id="118" name="Google Shape;118;p23"/>
          <p:cNvSpPr/>
          <p:nvPr/>
        </p:nvSpPr>
        <p:spPr>
          <a:xfrm>
            <a:off x="0" y="0"/>
            <a:ext cx="3308400" cy="5143500"/>
          </a:xfrm>
          <a:prstGeom prst="round1Rect">
            <a:avLst>
              <a:gd fmla="val 12676"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23"/>
          <p:cNvGrpSpPr/>
          <p:nvPr/>
        </p:nvGrpSpPr>
        <p:grpSpPr>
          <a:xfrm>
            <a:off x="2454900" y="-4106"/>
            <a:ext cx="853500" cy="5144331"/>
            <a:chOff x="2454900" y="-4106"/>
            <a:chExt cx="853500" cy="5144331"/>
          </a:xfrm>
        </p:grpSpPr>
        <p:cxnSp>
          <p:nvCxnSpPr>
            <p:cNvPr id="120" name="Google Shape;120;p23"/>
            <p:cNvCxnSpPr/>
            <p:nvPr/>
          </p:nvCxnSpPr>
          <p:spPr>
            <a:xfrm rot="10800000">
              <a:off x="3308400" y="415225"/>
              <a:ext cx="0" cy="4725000"/>
            </a:xfrm>
            <a:prstGeom prst="straightConnector1">
              <a:avLst/>
            </a:prstGeom>
            <a:noFill/>
            <a:ln cap="rnd" cmpd="sng" w="9525">
              <a:solidFill>
                <a:schemeClr val="dk1"/>
              </a:solidFill>
              <a:prstDash val="solid"/>
              <a:round/>
              <a:headEnd len="sm" w="sm" type="none"/>
              <a:tailEnd len="sm" w="sm" type="none"/>
            </a:ln>
          </p:spPr>
        </p:cxnSp>
        <p:sp>
          <p:nvSpPr>
            <p:cNvPr id="121" name="Google Shape;121;p23"/>
            <p:cNvSpPr/>
            <p:nvPr/>
          </p:nvSpPr>
          <p:spPr>
            <a:xfrm>
              <a:off x="2454900" y="-4106"/>
              <a:ext cx="853500" cy="853200"/>
            </a:xfrm>
            <a:prstGeom prst="arc">
              <a:avLst>
                <a:gd fmla="val 16305926" name="adj1"/>
                <a:gd fmla="val 21548748" name="adj2"/>
              </a:avLst>
            </a:pr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122" name="Google Shape;122;p23"/>
          <p:cNvSpPr/>
          <p:nvPr/>
        </p:nvSpPr>
        <p:spPr>
          <a:xfrm flipH="1">
            <a:off x="2458600" y="740950"/>
            <a:ext cx="6277200" cy="3686100"/>
          </a:xfrm>
          <a:prstGeom prst="roundRect">
            <a:avLst>
              <a:gd fmla="val 3655"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sp>
        <p:nvSpPr>
          <p:cNvPr id="124" name="Google Shape;124;p23"/>
          <p:cNvSpPr txBox="1"/>
          <p:nvPr>
            <p:ph type="ctrTitle"/>
          </p:nvPr>
        </p:nvSpPr>
        <p:spPr>
          <a:xfrm>
            <a:off x="383600" y="1686000"/>
            <a:ext cx="2071200" cy="1791300"/>
          </a:xfrm>
          <a:prstGeom prst="rect">
            <a:avLst/>
          </a:prstGeom>
        </p:spPr>
        <p:txBody>
          <a:bodyPr anchorCtr="0" anchor="ctr" bIns="0" lIns="0" spcFirstLastPara="1" rIns="91425" wrap="square" tIns="0">
            <a:noAutofit/>
          </a:bodyPr>
          <a:lstStyle>
            <a:lvl1pPr lvl="0">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2pPr>
            <a:lvl3pPr lvl="2"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3pPr>
            <a:lvl4pPr lvl="3"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4pPr>
            <a:lvl5pPr lvl="4"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5pPr>
            <a:lvl6pPr lvl="5"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6pPr>
            <a:lvl7pPr lvl="6"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7pPr>
            <a:lvl8pPr lvl="7"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8pPr>
            <a:lvl9pPr lvl="8" algn="ctr">
              <a:lnSpc>
                <a:spcPct val="90000"/>
              </a:lnSpc>
              <a:spcBef>
                <a:spcPts val="0"/>
              </a:spcBef>
              <a:spcAft>
                <a:spcPts val="0"/>
              </a:spcAft>
              <a:buClr>
                <a:schemeClr val="lt1"/>
              </a:buClr>
              <a:buSzPts val="3600"/>
              <a:buFont typeface="Google Sans"/>
              <a:buNone/>
              <a:defRPr sz="3600">
                <a:solidFill>
                  <a:schemeClr val="lt1"/>
                </a:solidFill>
                <a:latin typeface="Google Sans"/>
                <a:ea typeface="Google Sans"/>
                <a:cs typeface="Google Sans"/>
                <a:sym typeface="Google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Blue">
  <p:cSld name="CUSTOM_4">
    <p:spTree>
      <p:nvGrpSpPr>
        <p:cNvPr id="125" name="Shape 125"/>
        <p:cNvGrpSpPr/>
        <p:nvPr/>
      </p:nvGrpSpPr>
      <p:grpSpPr>
        <a:xfrm>
          <a:off x="0" y="0"/>
          <a:ext cx="0" cy="0"/>
          <a:chOff x="0" y="0"/>
          <a:chExt cx="0" cy="0"/>
        </a:xfrm>
      </p:grpSpPr>
      <p:sp>
        <p:nvSpPr>
          <p:cNvPr id="126" name="Google Shape;126;p24"/>
          <p:cNvSpPr/>
          <p:nvPr/>
        </p:nvSpPr>
        <p:spPr>
          <a:xfrm>
            <a:off x="8294175" y="4709300"/>
            <a:ext cx="632700" cy="36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7" name="Google Shape;127;p24"/>
          <p:cNvSpPr/>
          <p:nvPr/>
        </p:nvSpPr>
        <p:spPr>
          <a:xfrm>
            <a:off x="408225" y="385525"/>
            <a:ext cx="5427000" cy="4396800"/>
          </a:xfrm>
          <a:prstGeom prst="roundRect">
            <a:avLst>
              <a:gd fmla="val 2185"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8" name="Google Shape;128;p24"/>
          <p:cNvSpPr/>
          <p:nvPr/>
        </p:nvSpPr>
        <p:spPr>
          <a:xfrm>
            <a:off x="1858275" y="385525"/>
            <a:ext cx="68775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9" name="Google Shape;129;p24"/>
          <p:cNvSpPr txBox="1"/>
          <p:nvPr>
            <p:ph idx="1" type="subTitle"/>
          </p:nvPr>
        </p:nvSpPr>
        <p:spPr>
          <a:xfrm>
            <a:off x="2297546" y="4133400"/>
            <a:ext cx="61050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30" name="Google Shape;130;p24"/>
          <p:cNvSpPr txBox="1"/>
          <p:nvPr>
            <p:ph type="ctrTitle"/>
          </p:nvPr>
        </p:nvSpPr>
        <p:spPr>
          <a:xfrm>
            <a:off x="2260400" y="1540683"/>
            <a:ext cx="61647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4800"/>
              <a:buNone/>
              <a:defRPr sz="48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31" name="Google Shape;131;p24"/>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Red">
  <p:cSld name="CUSTOM_4_6">
    <p:spTree>
      <p:nvGrpSpPr>
        <p:cNvPr id="132" name="Shape 132"/>
        <p:cNvGrpSpPr/>
        <p:nvPr/>
      </p:nvGrpSpPr>
      <p:grpSpPr>
        <a:xfrm>
          <a:off x="0" y="0"/>
          <a:ext cx="0" cy="0"/>
          <a:chOff x="0" y="0"/>
          <a:chExt cx="0" cy="0"/>
        </a:xfrm>
      </p:grpSpPr>
      <p:sp>
        <p:nvSpPr>
          <p:cNvPr id="133" name="Google Shape;133;p25"/>
          <p:cNvSpPr/>
          <p:nvPr/>
        </p:nvSpPr>
        <p:spPr>
          <a:xfrm>
            <a:off x="8294175" y="4709300"/>
            <a:ext cx="632700" cy="38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4" name="Google Shape;134;p25"/>
          <p:cNvSpPr/>
          <p:nvPr/>
        </p:nvSpPr>
        <p:spPr>
          <a:xfrm>
            <a:off x="408225" y="385525"/>
            <a:ext cx="5427000" cy="4396800"/>
          </a:xfrm>
          <a:prstGeom prst="roundRect">
            <a:avLst>
              <a:gd fmla="val 2185"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 name="Google Shape;135;p25"/>
          <p:cNvSpPr/>
          <p:nvPr/>
        </p:nvSpPr>
        <p:spPr>
          <a:xfrm>
            <a:off x="1858275" y="385525"/>
            <a:ext cx="68775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6" name="Google Shape;136;p25"/>
          <p:cNvSpPr txBox="1"/>
          <p:nvPr>
            <p:ph idx="1" type="subTitle"/>
          </p:nvPr>
        </p:nvSpPr>
        <p:spPr>
          <a:xfrm>
            <a:off x="2297546" y="4133400"/>
            <a:ext cx="61050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37" name="Google Shape;137;p25"/>
          <p:cNvSpPr txBox="1"/>
          <p:nvPr>
            <p:ph type="ctrTitle"/>
          </p:nvPr>
        </p:nvSpPr>
        <p:spPr>
          <a:xfrm>
            <a:off x="2260400" y="1540683"/>
            <a:ext cx="61647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4800"/>
              <a:buNone/>
              <a:defRPr sz="48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38" name="Google Shape;138;p25"/>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139" name="Google Shape;139;p25"/>
          <p:cNvPicPr preferRelativeResize="0"/>
          <p:nvPr/>
        </p:nvPicPr>
        <p:blipFill>
          <a:blip r:embed="rId2">
            <a:alphaModFix/>
          </a:blip>
          <a:stretch>
            <a:fillRect/>
          </a:stretch>
        </p:blipFill>
        <p:spPr>
          <a:xfrm>
            <a:off x="2260400" y="1003750"/>
            <a:ext cx="839900" cy="32662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Yellow">
  <p:cSld name="CUSTOM_4_4">
    <p:spTree>
      <p:nvGrpSpPr>
        <p:cNvPr id="140" name="Shape 140"/>
        <p:cNvGrpSpPr/>
        <p:nvPr/>
      </p:nvGrpSpPr>
      <p:grpSpPr>
        <a:xfrm>
          <a:off x="0" y="0"/>
          <a:ext cx="0" cy="0"/>
          <a:chOff x="0" y="0"/>
          <a:chExt cx="0" cy="0"/>
        </a:xfrm>
      </p:grpSpPr>
      <p:sp>
        <p:nvSpPr>
          <p:cNvPr id="141" name="Google Shape;141;p26"/>
          <p:cNvSpPr/>
          <p:nvPr/>
        </p:nvSpPr>
        <p:spPr>
          <a:xfrm>
            <a:off x="8294175" y="4709300"/>
            <a:ext cx="677400" cy="34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2" name="Google Shape;142;p26"/>
          <p:cNvSpPr/>
          <p:nvPr/>
        </p:nvSpPr>
        <p:spPr>
          <a:xfrm>
            <a:off x="408225" y="385525"/>
            <a:ext cx="5427000" cy="4396800"/>
          </a:xfrm>
          <a:prstGeom prst="roundRect">
            <a:avLst>
              <a:gd fmla="val 2185"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3" name="Google Shape;143;p26"/>
          <p:cNvSpPr/>
          <p:nvPr/>
        </p:nvSpPr>
        <p:spPr>
          <a:xfrm>
            <a:off x="1858275" y="385525"/>
            <a:ext cx="68775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4" name="Google Shape;144;p26"/>
          <p:cNvSpPr txBox="1"/>
          <p:nvPr>
            <p:ph idx="1" type="subTitle"/>
          </p:nvPr>
        </p:nvSpPr>
        <p:spPr>
          <a:xfrm>
            <a:off x="2297546" y="4133400"/>
            <a:ext cx="61050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45" name="Google Shape;145;p26"/>
          <p:cNvSpPr txBox="1"/>
          <p:nvPr>
            <p:ph type="ctrTitle"/>
          </p:nvPr>
        </p:nvSpPr>
        <p:spPr>
          <a:xfrm>
            <a:off x="2260400" y="1540683"/>
            <a:ext cx="61647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4800"/>
              <a:buNone/>
              <a:defRPr sz="48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46" name="Google Shape;146;p26"/>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147" name="Google Shape;147;p26"/>
          <p:cNvPicPr preferRelativeResize="0"/>
          <p:nvPr/>
        </p:nvPicPr>
        <p:blipFill>
          <a:blip r:embed="rId2">
            <a:alphaModFix/>
          </a:blip>
          <a:stretch>
            <a:fillRect/>
          </a:stretch>
        </p:blipFill>
        <p:spPr>
          <a:xfrm>
            <a:off x="2260400" y="1003750"/>
            <a:ext cx="839900" cy="32662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Green">
  <p:cSld name="CUSTOM_4_4_1">
    <p:spTree>
      <p:nvGrpSpPr>
        <p:cNvPr id="148" name="Shape 148"/>
        <p:cNvGrpSpPr/>
        <p:nvPr/>
      </p:nvGrpSpPr>
      <p:grpSpPr>
        <a:xfrm>
          <a:off x="0" y="0"/>
          <a:ext cx="0" cy="0"/>
          <a:chOff x="0" y="0"/>
          <a:chExt cx="0" cy="0"/>
        </a:xfrm>
      </p:grpSpPr>
      <p:sp>
        <p:nvSpPr>
          <p:cNvPr id="149" name="Google Shape;149;p27"/>
          <p:cNvSpPr/>
          <p:nvPr/>
        </p:nvSpPr>
        <p:spPr>
          <a:xfrm>
            <a:off x="8294175" y="4709300"/>
            <a:ext cx="642600" cy="372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0" name="Google Shape;150;p27"/>
          <p:cNvSpPr/>
          <p:nvPr/>
        </p:nvSpPr>
        <p:spPr>
          <a:xfrm>
            <a:off x="408225" y="385525"/>
            <a:ext cx="5427000" cy="4396800"/>
          </a:xfrm>
          <a:prstGeom prst="roundRect">
            <a:avLst>
              <a:gd fmla="val 2185"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1" name="Google Shape;151;p27"/>
          <p:cNvSpPr/>
          <p:nvPr/>
        </p:nvSpPr>
        <p:spPr>
          <a:xfrm>
            <a:off x="1858275" y="385525"/>
            <a:ext cx="68775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2" name="Google Shape;152;p27"/>
          <p:cNvSpPr txBox="1"/>
          <p:nvPr>
            <p:ph idx="1" type="subTitle"/>
          </p:nvPr>
        </p:nvSpPr>
        <p:spPr>
          <a:xfrm>
            <a:off x="2297546" y="4133400"/>
            <a:ext cx="61050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53" name="Google Shape;153;p27"/>
          <p:cNvSpPr txBox="1"/>
          <p:nvPr>
            <p:ph type="ctrTitle"/>
          </p:nvPr>
        </p:nvSpPr>
        <p:spPr>
          <a:xfrm>
            <a:off x="2260400" y="1540683"/>
            <a:ext cx="61647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4800"/>
              <a:buNone/>
              <a:defRPr sz="48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54" name="Google Shape;154;p27"/>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155" name="Google Shape;155;p27"/>
          <p:cNvPicPr preferRelativeResize="0"/>
          <p:nvPr/>
        </p:nvPicPr>
        <p:blipFill>
          <a:blip r:embed="rId2">
            <a:alphaModFix/>
          </a:blip>
          <a:stretch>
            <a:fillRect/>
          </a:stretch>
        </p:blipFill>
        <p:spPr>
          <a:xfrm>
            <a:off x="2260400" y="1003750"/>
            <a:ext cx="839900" cy="32662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Blue + photo">
  <p:cSld name="CUSTOM_4_5">
    <p:spTree>
      <p:nvGrpSpPr>
        <p:cNvPr id="156" name="Shape 156"/>
        <p:cNvGrpSpPr/>
        <p:nvPr/>
      </p:nvGrpSpPr>
      <p:grpSpPr>
        <a:xfrm>
          <a:off x="0" y="0"/>
          <a:ext cx="0" cy="0"/>
          <a:chOff x="0" y="0"/>
          <a:chExt cx="0" cy="0"/>
        </a:xfrm>
      </p:grpSpPr>
      <p:sp>
        <p:nvSpPr>
          <p:cNvPr id="157" name="Google Shape;157;p28"/>
          <p:cNvSpPr/>
          <p:nvPr/>
        </p:nvSpPr>
        <p:spPr>
          <a:xfrm>
            <a:off x="8294175" y="4709300"/>
            <a:ext cx="682200" cy="397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8" name="Google Shape;158;p28"/>
          <p:cNvSpPr/>
          <p:nvPr/>
        </p:nvSpPr>
        <p:spPr>
          <a:xfrm>
            <a:off x="408225" y="385525"/>
            <a:ext cx="5427000" cy="4396800"/>
          </a:xfrm>
          <a:prstGeom prst="roundRect">
            <a:avLst>
              <a:gd fmla="val 2185"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9" name="Google Shape;159;p28"/>
          <p:cNvSpPr/>
          <p:nvPr/>
        </p:nvSpPr>
        <p:spPr>
          <a:xfrm>
            <a:off x="1858425" y="385525"/>
            <a:ext cx="6874500" cy="4396800"/>
          </a:xfrm>
          <a:prstGeom prst="roundRect">
            <a:avLst>
              <a:gd fmla="val 2546"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0" name="Google Shape;160;p28"/>
          <p:cNvSpPr txBox="1"/>
          <p:nvPr>
            <p:ph idx="1" type="subTitle"/>
          </p:nvPr>
        </p:nvSpPr>
        <p:spPr>
          <a:xfrm>
            <a:off x="2260400" y="3752400"/>
            <a:ext cx="31638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61" name="Google Shape;161;p28"/>
          <p:cNvSpPr txBox="1"/>
          <p:nvPr>
            <p:ph type="ctrTitle"/>
          </p:nvPr>
        </p:nvSpPr>
        <p:spPr>
          <a:xfrm>
            <a:off x="2260400" y="1312075"/>
            <a:ext cx="31968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3600"/>
              <a:buNone/>
              <a:defRPr sz="36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62" name="Google Shape;162;p28"/>
          <p:cNvSpPr/>
          <p:nvPr>
            <p:ph idx="2" type="pic"/>
          </p:nvPr>
        </p:nvSpPr>
        <p:spPr>
          <a:xfrm>
            <a:off x="5835225" y="471325"/>
            <a:ext cx="2818800" cy="4225200"/>
          </a:xfrm>
          <a:prstGeom prst="roundRect">
            <a:avLst>
              <a:gd fmla="val 2278" name="adj"/>
            </a:avLst>
          </a:prstGeom>
          <a:noFill/>
          <a:ln>
            <a:noFill/>
          </a:ln>
        </p:spPr>
      </p:sp>
      <p:sp>
        <p:nvSpPr>
          <p:cNvPr id="163" name="Google Shape;163;p28"/>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164" name="Google Shape;164;p28"/>
          <p:cNvPicPr preferRelativeResize="0"/>
          <p:nvPr/>
        </p:nvPicPr>
        <p:blipFill>
          <a:blip r:embed="rId2">
            <a:alphaModFix/>
          </a:blip>
          <a:stretch>
            <a:fillRect/>
          </a:stretch>
        </p:blipFill>
        <p:spPr>
          <a:xfrm>
            <a:off x="2260400" y="1003750"/>
            <a:ext cx="839900" cy="32662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Red + photo">
  <p:cSld name="CUSTOM_4_5_2">
    <p:spTree>
      <p:nvGrpSpPr>
        <p:cNvPr id="165" name="Shape 165"/>
        <p:cNvGrpSpPr/>
        <p:nvPr/>
      </p:nvGrpSpPr>
      <p:grpSpPr>
        <a:xfrm>
          <a:off x="0" y="0"/>
          <a:ext cx="0" cy="0"/>
          <a:chOff x="0" y="0"/>
          <a:chExt cx="0" cy="0"/>
        </a:xfrm>
      </p:grpSpPr>
      <p:sp>
        <p:nvSpPr>
          <p:cNvPr id="166" name="Google Shape;166;p29"/>
          <p:cNvSpPr/>
          <p:nvPr/>
        </p:nvSpPr>
        <p:spPr>
          <a:xfrm>
            <a:off x="8294175" y="4709300"/>
            <a:ext cx="647700" cy="35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29"/>
          <p:cNvSpPr/>
          <p:nvPr/>
        </p:nvSpPr>
        <p:spPr>
          <a:xfrm>
            <a:off x="408225" y="385525"/>
            <a:ext cx="5427000" cy="4396800"/>
          </a:xfrm>
          <a:prstGeom prst="roundRect">
            <a:avLst>
              <a:gd fmla="val 2185"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8" name="Google Shape;168;p29"/>
          <p:cNvSpPr/>
          <p:nvPr/>
        </p:nvSpPr>
        <p:spPr>
          <a:xfrm>
            <a:off x="1858425" y="385525"/>
            <a:ext cx="6874500" cy="4396800"/>
          </a:xfrm>
          <a:prstGeom prst="roundRect">
            <a:avLst>
              <a:gd fmla="val 2546"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9" name="Google Shape;169;p29"/>
          <p:cNvSpPr txBox="1"/>
          <p:nvPr>
            <p:ph idx="1" type="subTitle"/>
          </p:nvPr>
        </p:nvSpPr>
        <p:spPr>
          <a:xfrm>
            <a:off x="2260400" y="3752400"/>
            <a:ext cx="31638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70" name="Google Shape;170;p29"/>
          <p:cNvSpPr txBox="1"/>
          <p:nvPr>
            <p:ph type="ctrTitle"/>
          </p:nvPr>
        </p:nvSpPr>
        <p:spPr>
          <a:xfrm>
            <a:off x="2260400" y="1312075"/>
            <a:ext cx="31968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3600"/>
              <a:buNone/>
              <a:defRPr sz="36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71" name="Google Shape;171;p29"/>
          <p:cNvSpPr/>
          <p:nvPr>
            <p:ph idx="2" type="pic"/>
          </p:nvPr>
        </p:nvSpPr>
        <p:spPr>
          <a:xfrm>
            <a:off x="5835225" y="471325"/>
            <a:ext cx="2818800" cy="4225200"/>
          </a:xfrm>
          <a:prstGeom prst="roundRect">
            <a:avLst>
              <a:gd fmla="val 2278" name="adj"/>
            </a:avLst>
          </a:prstGeom>
          <a:noFill/>
          <a:ln>
            <a:noFill/>
          </a:ln>
        </p:spPr>
      </p:sp>
      <p:sp>
        <p:nvSpPr>
          <p:cNvPr id="172" name="Google Shape;172;p29"/>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173" name="Google Shape;173;p29"/>
          <p:cNvPicPr preferRelativeResize="0"/>
          <p:nvPr/>
        </p:nvPicPr>
        <p:blipFill>
          <a:blip r:embed="rId2">
            <a:alphaModFix/>
          </a:blip>
          <a:stretch>
            <a:fillRect/>
          </a:stretch>
        </p:blipFill>
        <p:spPr>
          <a:xfrm>
            <a:off x="2260400" y="1003750"/>
            <a:ext cx="839900" cy="3266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Yellow + photo">
  <p:cSld name="CUSTOM_4_5_1">
    <p:spTree>
      <p:nvGrpSpPr>
        <p:cNvPr id="174" name="Shape 174"/>
        <p:cNvGrpSpPr/>
        <p:nvPr/>
      </p:nvGrpSpPr>
      <p:grpSpPr>
        <a:xfrm>
          <a:off x="0" y="0"/>
          <a:ext cx="0" cy="0"/>
          <a:chOff x="0" y="0"/>
          <a:chExt cx="0" cy="0"/>
        </a:xfrm>
      </p:grpSpPr>
      <p:sp>
        <p:nvSpPr>
          <p:cNvPr id="175" name="Google Shape;175;p30"/>
          <p:cNvSpPr/>
          <p:nvPr/>
        </p:nvSpPr>
        <p:spPr>
          <a:xfrm>
            <a:off x="8294175" y="4709300"/>
            <a:ext cx="657600" cy="37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6" name="Google Shape;176;p30"/>
          <p:cNvSpPr/>
          <p:nvPr/>
        </p:nvSpPr>
        <p:spPr>
          <a:xfrm>
            <a:off x="408225" y="385525"/>
            <a:ext cx="5427000" cy="4396800"/>
          </a:xfrm>
          <a:prstGeom prst="roundRect">
            <a:avLst>
              <a:gd fmla="val 2185"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 name="Google Shape;177;p30"/>
          <p:cNvSpPr/>
          <p:nvPr/>
        </p:nvSpPr>
        <p:spPr>
          <a:xfrm>
            <a:off x="1858425" y="385525"/>
            <a:ext cx="6877500" cy="4396800"/>
          </a:xfrm>
          <a:prstGeom prst="roundRect">
            <a:avLst>
              <a:gd fmla="val 2546"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8" name="Google Shape;178;p30"/>
          <p:cNvSpPr/>
          <p:nvPr>
            <p:ph idx="2" type="pic"/>
          </p:nvPr>
        </p:nvSpPr>
        <p:spPr>
          <a:xfrm>
            <a:off x="5835225" y="471325"/>
            <a:ext cx="2818800" cy="4225200"/>
          </a:xfrm>
          <a:prstGeom prst="roundRect">
            <a:avLst>
              <a:gd fmla="val 2278" name="adj"/>
            </a:avLst>
          </a:prstGeom>
          <a:noFill/>
          <a:ln>
            <a:noFill/>
          </a:ln>
        </p:spPr>
      </p:sp>
      <p:sp>
        <p:nvSpPr>
          <p:cNvPr id="179" name="Google Shape;179;p30"/>
          <p:cNvSpPr txBox="1"/>
          <p:nvPr>
            <p:ph idx="1" type="subTitle"/>
          </p:nvPr>
        </p:nvSpPr>
        <p:spPr>
          <a:xfrm>
            <a:off x="2260400" y="3752400"/>
            <a:ext cx="31638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80" name="Google Shape;180;p30"/>
          <p:cNvSpPr txBox="1"/>
          <p:nvPr>
            <p:ph type="ctrTitle"/>
          </p:nvPr>
        </p:nvSpPr>
        <p:spPr>
          <a:xfrm>
            <a:off x="2260400" y="1312075"/>
            <a:ext cx="31968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3600"/>
              <a:buNone/>
              <a:defRPr sz="36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81" name="Google Shape;181;p30"/>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182" name="Google Shape;182;p30"/>
          <p:cNvPicPr preferRelativeResize="0"/>
          <p:nvPr/>
        </p:nvPicPr>
        <p:blipFill>
          <a:blip r:embed="rId2">
            <a:alphaModFix/>
          </a:blip>
          <a:stretch>
            <a:fillRect/>
          </a:stretch>
        </p:blipFill>
        <p:spPr>
          <a:xfrm>
            <a:off x="2260400" y="1003750"/>
            <a:ext cx="839900" cy="3266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Divider slide Google Green + photo">
  <p:cSld name="CUSTOM_4_5_1_1">
    <p:spTree>
      <p:nvGrpSpPr>
        <p:cNvPr id="183" name="Shape 183"/>
        <p:cNvGrpSpPr/>
        <p:nvPr/>
      </p:nvGrpSpPr>
      <p:grpSpPr>
        <a:xfrm>
          <a:off x="0" y="0"/>
          <a:ext cx="0" cy="0"/>
          <a:chOff x="0" y="0"/>
          <a:chExt cx="0" cy="0"/>
        </a:xfrm>
      </p:grpSpPr>
      <p:sp>
        <p:nvSpPr>
          <p:cNvPr id="184" name="Google Shape;184;p31"/>
          <p:cNvSpPr/>
          <p:nvPr/>
        </p:nvSpPr>
        <p:spPr>
          <a:xfrm>
            <a:off x="8294175" y="4709300"/>
            <a:ext cx="667500" cy="36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5" name="Google Shape;185;p31"/>
          <p:cNvSpPr/>
          <p:nvPr/>
        </p:nvSpPr>
        <p:spPr>
          <a:xfrm>
            <a:off x="408225" y="385525"/>
            <a:ext cx="5427000" cy="4396800"/>
          </a:xfrm>
          <a:prstGeom prst="roundRect">
            <a:avLst>
              <a:gd fmla="val 2185"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6" name="Google Shape;186;p31"/>
          <p:cNvSpPr/>
          <p:nvPr/>
        </p:nvSpPr>
        <p:spPr>
          <a:xfrm>
            <a:off x="1858425" y="385525"/>
            <a:ext cx="6877200" cy="4396800"/>
          </a:xfrm>
          <a:prstGeom prst="roundRect">
            <a:avLst>
              <a:gd fmla="val 2546"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7" name="Google Shape;187;p31"/>
          <p:cNvSpPr/>
          <p:nvPr>
            <p:ph idx="2" type="pic"/>
          </p:nvPr>
        </p:nvSpPr>
        <p:spPr>
          <a:xfrm>
            <a:off x="5835225" y="471325"/>
            <a:ext cx="2818800" cy="4225200"/>
          </a:xfrm>
          <a:prstGeom prst="roundRect">
            <a:avLst>
              <a:gd fmla="val 2278" name="adj"/>
            </a:avLst>
          </a:prstGeom>
          <a:noFill/>
          <a:ln>
            <a:noFill/>
          </a:ln>
        </p:spPr>
      </p:sp>
      <p:sp>
        <p:nvSpPr>
          <p:cNvPr id="188" name="Google Shape;188;p31"/>
          <p:cNvSpPr txBox="1"/>
          <p:nvPr>
            <p:ph idx="1" type="subTitle"/>
          </p:nvPr>
        </p:nvSpPr>
        <p:spPr>
          <a:xfrm>
            <a:off x="2260400" y="3752400"/>
            <a:ext cx="3163800" cy="2349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sz="1400">
                <a:solidFill>
                  <a:schemeClr val="dk1"/>
                </a:solidFill>
              </a:defRPr>
            </a:lvl1pPr>
            <a:lvl2pPr lvl="1">
              <a:spcBef>
                <a:spcPts val="0"/>
              </a:spcBef>
              <a:spcAft>
                <a:spcPts val="0"/>
              </a:spcAft>
              <a:buClr>
                <a:schemeClr val="dk1"/>
              </a:buClr>
              <a:buSzPts val="1400"/>
              <a:buNone/>
              <a:defRPr sz="1400">
                <a:solidFill>
                  <a:schemeClr val="dk1"/>
                </a:solidFill>
              </a:defRPr>
            </a:lvl2pPr>
            <a:lvl3pPr lvl="2">
              <a:spcBef>
                <a:spcPts val="0"/>
              </a:spcBef>
              <a:spcAft>
                <a:spcPts val="0"/>
              </a:spcAft>
              <a:buClr>
                <a:schemeClr val="dk1"/>
              </a:buClr>
              <a:buSzPts val="1400"/>
              <a:buNone/>
              <a:defRPr sz="1400">
                <a:solidFill>
                  <a:schemeClr val="dk1"/>
                </a:solidFill>
              </a:defRPr>
            </a:lvl3pPr>
            <a:lvl4pPr lvl="3">
              <a:spcBef>
                <a:spcPts val="0"/>
              </a:spcBef>
              <a:spcAft>
                <a:spcPts val="0"/>
              </a:spcAft>
              <a:buClr>
                <a:schemeClr val="dk1"/>
              </a:buClr>
              <a:buSzPts val="1400"/>
              <a:buNone/>
              <a:defRPr sz="1400">
                <a:solidFill>
                  <a:schemeClr val="dk1"/>
                </a:solidFill>
              </a:defRPr>
            </a:lvl4pPr>
            <a:lvl5pPr lvl="4">
              <a:spcBef>
                <a:spcPts val="0"/>
              </a:spcBef>
              <a:spcAft>
                <a:spcPts val="0"/>
              </a:spcAft>
              <a:buClr>
                <a:schemeClr val="dk1"/>
              </a:buClr>
              <a:buSzPts val="1400"/>
              <a:buNone/>
              <a:defRPr sz="1400">
                <a:solidFill>
                  <a:schemeClr val="dk1"/>
                </a:solidFill>
              </a:defRPr>
            </a:lvl5pPr>
            <a:lvl6pPr lvl="5">
              <a:spcBef>
                <a:spcPts val="0"/>
              </a:spcBef>
              <a:spcAft>
                <a:spcPts val="0"/>
              </a:spcAft>
              <a:buClr>
                <a:schemeClr val="dk1"/>
              </a:buClr>
              <a:buSzPts val="1400"/>
              <a:buNone/>
              <a:defRPr sz="1400">
                <a:solidFill>
                  <a:schemeClr val="dk1"/>
                </a:solidFill>
              </a:defRPr>
            </a:lvl6pPr>
            <a:lvl7pPr lvl="6">
              <a:spcBef>
                <a:spcPts val="0"/>
              </a:spcBef>
              <a:spcAft>
                <a:spcPts val="0"/>
              </a:spcAft>
              <a:buClr>
                <a:schemeClr val="dk1"/>
              </a:buClr>
              <a:buSzPts val="1400"/>
              <a:buNone/>
              <a:defRPr sz="1400">
                <a:solidFill>
                  <a:schemeClr val="dk1"/>
                </a:solidFill>
              </a:defRPr>
            </a:lvl7pPr>
            <a:lvl8pPr lvl="7">
              <a:spcBef>
                <a:spcPts val="0"/>
              </a:spcBef>
              <a:spcAft>
                <a:spcPts val="0"/>
              </a:spcAft>
              <a:buClr>
                <a:schemeClr val="dk1"/>
              </a:buClr>
              <a:buSzPts val="1400"/>
              <a:buNone/>
              <a:defRPr sz="1400">
                <a:solidFill>
                  <a:schemeClr val="dk1"/>
                </a:solidFill>
              </a:defRPr>
            </a:lvl8pPr>
            <a:lvl9pPr lvl="8">
              <a:spcBef>
                <a:spcPts val="0"/>
              </a:spcBef>
              <a:spcAft>
                <a:spcPts val="0"/>
              </a:spcAft>
              <a:buClr>
                <a:schemeClr val="dk1"/>
              </a:buClr>
              <a:buSzPts val="1400"/>
              <a:buNone/>
              <a:defRPr sz="1400">
                <a:solidFill>
                  <a:schemeClr val="dk1"/>
                </a:solidFill>
              </a:defRPr>
            </a:lvl9pPr>
          </a:lstStyle>
          <a:p/>
        </p:txBody>
      </p:sp>
      <p:sp>
        <p:nvSpPr>
          <p:cNvPr id="189" name="Google Shape;189;p31"/>
          <p:cNvSpPr txBox="1"/>
          <p:nvPr>
            <p:ph type="ctrTitle"/>
          </p:nvPr>
        </p:nvSpPr>
        <p:spPr>
          <a:xfrm>
            <a:off x="2260400" y="1312075"/>
            <a:ext cx="3196800" cy="20886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3600"/>
              <a:buNone/>
              <a:defRPr sz="3600"/>
            </a:lvl1pPr>
            <a:lvl2pPr lvl="1"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2pPr>
            <a:lvl3pPr lvl="2"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3pPr>
            <a:lvl4pPr lvl="3"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4pPr>
            <a:lvl5pPr lvl="4"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5pPr>
            <a:lvl6pPr lvl="5"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6pPr>
            <a:lvl7pPr lvl="6"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7pPr>
            <a:lvl8pPr lvl="7"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8pPr>
            <a:lvl9pPr lvl="8" algn="ctr">
              <a:lnSpc>
                <a:spcPct val="90000"/>
              </a:lnSpc>
              <a:spcBef>
                <a:spcPts val="0"/>
              </a:spcBef>
              <a:spcAft>
                <a:spcPts val="0"/>
              </a:spcAft>
              <a:buSzPts val="4800"/>
              <a:buFont typeface="Google Sans"/>
              <a:buNone/>
              <a:defRPr b="1" sz="4800">
                <a:latin typeface="Google Sans"/>
                <a:ea typeface="Google Sans"/>
                <a:cs typeface="Google Sans"/>
                <a:sym typeface="Google Sans"/>
              </a:defRPr>
            </a:lvl9pPr>
          </a:lstStyle>
          <a:p/>
        </p:txBody>
      </p:sp>
      <p:sp>
        <p:nvSpPr>
          <p:cNvPr id="190" name="Google Shape;190;p31"/>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191" name="Google Shape;191;p31"/>
          <p:cNvPicPr preferRelativeResize="0"/>
          <p:nvPr/>
        </p:nvPicPr>
        <p:blipFill>
          <a:blip r:embed="rId2">
            <a:alphaModFix/>
          </a:blip>
          <a:stretch>
            <a:fillRect/>
          </a:stretch>
        </p:blipFill>
        <p:spPr>
          <a:xfrm>
            <a:off x="2260400" y="1003750"/>
            <a:ext cx="839900" cy="3266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Body ">
  <p:cSld name="TITLE_2">
    <p:spTree>
      <p:nvGrpSpPr>
        <p:cNvPr id="192" name="Shape 192"/>
        <p:cNvGrpSpPr/>
        <p:nvPr/>
      </p:nvGrpSpPr>
      <p:grpSpPr>
        <a:xfrm>
          <a:off x="0" y="0"/>
          <a:ext cx="0" cy="0"/>
          <a:chOff x="0" y="0"/>
          <a:chExt cx="0" cy="0"/>
        </a:xfrm>
      </p:grpSpPr>
      <p:sp>
        <p:nvSpPr>
          <p:cNvPr id="193" name="Google Shape;193;p32"/>
          <p:cNvSpPr txBox="1"/>
          <p:nvPr>
            <p:ph idx="1" type="subTitle"/>
          </p:nvPr>
        </p:nvSpPr>
        <p:spPr>
          <a:xfrm>
            <a:off x="408225" y="899329"/>
            <a:ext cx="8331300" cy="295800"/>
          </a:xfrm>
          <a:prstGeom prst="rect">
            <a:avLst/>
          </a:prstGeom>
        </p:spPr>
        <p:txBody>
          <a:bodyPr anchorCtr="0" anchor="t" bIns="0" lIns="0" spcFirstLastPara="1" rIns="0" wrap="square" tIns="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94" name="Google Shape;194;p32"/>
          <p:cNvSpPr txBox="1"/>
          <p:nvPr>
            <p:ph idx="2" type="subTitle"/>
          </p:nvPr>
        </p:nvSpPr>
        <p:spPr>
          <a:xfrm>
            <a:off x="408225" y="1388550"/>
            <a:ext cx="8331300" cy="3230100"/>
          </a:xfrm>
          <a:prstGeom prst="rect">
            <a:avLst/>
          </a:prstGeom>
        </p:spPr>
        <p:txBody>
          <a:bodyPr anchorCtr="0" anchor="t"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195" name="Google Shape;195;p32"/>
          <p:cNvSpPr txBox="1"/>
          <p:nvPr>
            <p:ph type="ctrTitle"/>
          </p:nvPr>
        </p:nvSpPr>
        <p:spPr>
          <a:xfrm>
            <a:off x="408225" y="477798"/>
            <a:ext cx="8331300" cy="337800"/>
          </a:xfrm>
          <a:prstGeom prst="rect">
            <a:avLst/>
          </a:prstGeom>
        </p:spPr>
        <p:txBody>
          <a:bodyPr anchorCtr="0" anchor="t" bIns="0" lIns="0" spcFirstLastPara="1" rIns="0" wrap="square" tIns="0">
            <a:noAutofit/>
          </a:bodyPr>
          <a:lstStyle>
            <a:lvl1pPr lvl="0">
              <a:spcBef>
                <a:spcPts val="0"/>
              </a:spcBef>
              <a:spcAft>
                <a:spcPts val="0"/>
              </a:spcAft>
              <a:buSzPts val="2400"/>
              <a:buNone/>
              <a:defRPr sz="2400"/>
            </a:lvl1pPr>
            <a:lvl2pPr lvl="1" algn="ctr">
              <a:spcBef>
                <a:spcPts val="0"/>
              </a:spcBef>
              <a:spcAft>
                <a:spcPts val="0"/>
              </a:spcAft>
              <a:buSzPts val="2400"/>
              <a:buFont typeface="Google Sans"/>
              <a:buNone/>
              <a:defRPr sz="2400">
                <a:latin typeface="Google Sans"/>
                <a:ea typeface="Google Sans"/>
                <a:cs typeface="Google Sans"/>
                <a:sym typeface="Google Sans"/>
              </a:defRPr>
            </a:lvl2pPr>
            <a:lvl3pPr lvl="2" algn="ctr">
              <a:spcBef>
                <a:spcPts val="0"/>
              </a:spcBef>
              <a:spcAft>
                <a:spcPts val="0"/>
              </a:spcAft>
              <a:buSzPts val="2400"/>
              <a:buFont typeface="Google Sans"/>
              <a:buNone/>
              <a:defRPr sz="2400">
                <a:latin typeface="Google Sans"/>
                <a:ea typeface="Google Sans"/>
                <a:cs typeface="Google Sans"/>
                <a:sym typeface="Google Sans"/>
              </a:defRPr>
            </a:lvl3pPr>
            <a:lvl4pPr lvl="3" algn="ctr">
              <a:spcBef>
                <a:spcPts val="0"/>
              </a:spcBef>
              <a:spcAft>
                <a:spcPts val="0"/>
              </a:spcAft>
              <a:buSzPts val="2400"/>
              <a:buFont typeface="Google Sans"/>
              <a:buNone/>
              <a:defRPr sz="2400">
                <a:latin typeface="Google Sans"/>
                <a:ea typeface="Google Sans"/>
                <a:cs typeface="Google Sans"/>
                <a:sym typeface="Google Sans"/>
              </a:defRPr>
            </a:lvl4pPr>
            <a:lvl5pPr lvl="4" algn="ctr">
              <a:spcBef>
                <a:spcPts val="0"/>
              </a:spcBef>
              <a:spcAft>
                <a:spcPts val="0"/>
              </a:spcAft>
              <a:buSzPts val="2400"/>
              <a:buFont typeface="Google Sans"/>
              <a:buNone/>
              <a:defRPr sz="2400">
                <a:latin typeface="Google Sans"/>
                <a:ea typeface="Google Sans"/>
                <a:cs typeface="Google Sans"/>
                <a:sym typeface="Google Sans"/>
              </a:defRPr>
            </a:lvl5pPr>
            <a:lvl6pPr lvl="5" algn="ctr">
              <a:spcBef>
                <a:spcPts val="0"/>
              </a:spcBef>
              <a:spcAft>
                <a:spcPts val="0"/>
              </a:spcAft>
              <a:buSzPts val="2400"/>
              <a:buFont typeface="Google Sans"/>
              <a:buNone/>
              <a:defRPr sz="2400">
                <a:latin typeface="Google Sans"/>
                <a:ea typeface="Google Sans"/>
                <a:cs typeface="Google Sans"/>
                <a:sym typeface="Google Sans"/>
              </a:defRPr>
            </a:lvl6pPr>
            <a:lvl7pPr lvl="6" algn="ctr">
              <a:spcBef>
                <a:spcPts val="0"/>
              </a:spcBef>
              <a:spcAft>
                <a:spcPts val="0"/>
              </a:spcAft>
              <a:buSzPts val="2400"/>
              <a:buFont typeface="Google Sans"/>
              <a:buNone/>
              <a:defRPr sz="2400">
                <a:latin typeface="Google Sans"/>
                <a:ea typeface="Google Sans"/>
                <a:cs typeface="Google Sans"/>
                <a:sym typeface="Google Sans"/>
              </a:defRPr>
            </a:lvl7pPr>
            <a:lvl8pPr lvl="7" algn="ctr">
              <a:spcBef>
                <a:spcPts val="0"/>
              </a:spcBef>
              <a:spcAft>
                <a:spcPts val="0"/>
              </a:spcAft>
              <a:buSzPts val="2400"/>
              <a:buFont typeface="Google Sans"/>
              <a:buNone/>
              <a:defRPr sz="2400">
                <a:latin typeface="Google Sans"/>
                <a:ea typeface="Google Sans"/>
                <a:cs typeface="Google Sans"/>
                <a:sym typeface="Google Sans"/>
              </a:defRPr>
            </a:lvl8pPr>
            <a:lvl9pPr lvl="8" algn="ctr">
              <a:spcBef>
                <a:spcPts val="0"/>
              </a:spcBef>
              <a:spcAft>
                <a:spcPts val="0"/>
              </a:spcAft>
              <a:buSzPts val="2400"/>
              <a:buFont typeface="Google Sans"/>
              <a:buNone/>
              <a:defRPr sz="2400">
                <a:latin typeface="Google Sans"/>
                <a:ea typeface="Google Sans"/>
                <a:cs typeface="Google Sans"/>
                <a:sym typeface="Google Sans"/>
              </a:defRPr>
            </a:lvl9pPr>
          </a:lstStyle>
          <a:p/>
        </p:txBody>
      </p:sp>
      <p:sp>
        <p:nvSpPr>
          <p:cNvPr id="196" name="Google Shape;196;p32"/>
          <p:cNvSpPr txBox="1"/>
          <p:nvPr>
            <p:ph idx="3" type="subTitle"/>
          </p:nvPr>
        </p:nvSpPr>
        <p:spPr>
          <a:xfrm>
            <a:off x="408225" y="284671"/>
            <a:ext cx="8331300" cy="196500"/>
          </a:xfrm>
          <a:prstGeom prst="rect">
            <a:avLst/>
          </a:prstGeom>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197" name="Google Shape;197;p32"/>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sp>
        <p:nvSpPr>
          <p:cNvPr id="198" name="Google Shape;198;p32"/>
          <p:cNvSpPr txBox="1"/>
          <p:nvPr>
            <p:ph idx="4" type="subTitle"/>
          </p:nvPr>
        </p:nvSpPr>
        <p:spPr>
          <a:xfrm>
            <a:off x="255825" y="4889282"/>
            <a:ext cx="7700100" cy="137400"/>
          </a:xfrm>
          <a:prstGeom prst="rect">
            <a:avLst/>
          </a:prstGeom>
        </p:spPr>
        <p:txBody>
          <a:bodyPr anchorCtr="0" anchor="ctr" bIns="0" lIns="0" spcFirstLastPara="1" rIns="0" wrap="square" tIns="0">
            <a:noAutofit/>
          </a:bodyPr>
          <a:lstStyle>
            <a:lvl1pPr lvl="0">
              <a:spcBef>
                <a:spcPts val="0"/>
              </a:spcBef>
              <a:spcAft>
                <a:spcPts val="0"/>
              </a:spcAft>
              <a:buClr>
                <a:srgbClr val="80868B"/>
              </a:buClr>
              <a:buSzPts val="600"/>
              <a:buNone/>
              <a:defRPr sz="600">
                <a:solidFill>
                  <a:srgbClr val="80868B"/>
                </a:solidFill>
              </a:defRPr>
            </a:lvl1pPr>
            <a:lvl2pPr lvl="1">
              <a:spcBef>
                <a:spcPts val="0"/>
              </a:spcBef>
              <a:spcAft>
                <a:spcPts val="0"/>
              </a:spcAft>
              <a:buClr>
                <a:srgbClr val="80868B"/>
              </a:buClr>
              <a:buSzPts val="600"/>
              <a:buNone/>
              <a:defRPr sz="600">
                <a:solidFill>
                  <a:srgbClr val="80868B"/>
                </a:solidFill>
              </a:defRPr>
            </a:lvl2pPr>
            <a:lvl3pPr lvl="2">
              <a:spcBef>
                <a:spcPts val="0"/>
              </a:spcBef>
              <a:spcAft>
                <a:spcPts val="0"/>
              </a:spcAft>
              <a:buClr>
                <a:srgbClr val="80868B"/>
              </a:buClr>
              <a:buSzPts val="600"/>
              <a:buNone/>
              <a:defRPr sz="600">
                <a:solidFill>
                  <a:srgbClr val="80868B"/>
                </a:solidFill>
              </a:defRPr>
            </a:lvl3pPr>
            <a:lvl4pPr lvl="3">
              <a:spcBef>
                <a:spcPts val="0"/>
              </a:spcBef>
              <a:spcAft>
                <a:spcPts val="0"/>
              </a:spcAft>
              <a:buClr>
                <a:srgbClr val="80868B"/>
              </a:buClr>
              <a:buSzPts val="600"/>
              <a:buNone/>
              <a:defRPr sz="600">
                <a:solidFill>
                  <a:srgbClr val="80868B"/>
                </a:solidFill>
              </a:defRPr>
            </a:lvl4pPr>
            <a:lvl5pPr lvl="4">
              <a:spcBef>
                <a:spcPts val="0"/>
              </a:spcBef>
              <a:spcAft>
                <a:spcPts val="0"/>
              </a:spcAft>
              <a:buClr>
                <a:srgbClr val="80868B"/>
              </a:buClr>
              <a:buSzPts val="600"/>
              <a:buNone/>
              <a:defRPr sz="600">
                <a:solidFill>
                  <a:srgbClr val="80868B"/>
                </a:solidFill>
              </a:defRPr>
            </a:lvl5pPr>
            <a:lvl6pPr lvl="5">
              <a:spcBef>
                <a:spcPts val="0"/>
              </a:spcBef>
              <a:spcAft>
                <a:spcPts val="0"/>
              </a:spcAft>
              <a:buClr>
                <a:srgbClr val="80868B"/>
              </a:buClr>
              <a:buSzPts val="600"/>
              <a:buNone/>
              <a:defRPr sz="600">
                <a:solidFill>
                  <a:srgbClr val="80868B"/>
                </a:solidFill>
              </a:defRPr>
            </a:lvl6pPr>
            <a:lvl7pPr lvl="6">
              <a:spcBef>
                <a:spcPts val="0"/>
              </a:spcBef>
              <a:spcAft>
                <a:spcPts val="0"/>
              </a:spcAft>
              <a:buClr>
                <a:srgbClr val="80868B"/>
              </a:buClr>
              <a:buSzPts val="600"/>
              <a:buNone/>
              <a:defRPr sz="600">
                <a:solidFill>
                  <a:srgbClr val="80868B"/>
                </a:solidFill>
              </a:defRPr>
            </a:lvl7pPr>
            <a:lvl8pPr lvl="7">
              <a:spcBef>
                <a:spcPts val="0"/>
              </a:spcBef>
              <a:spcAft>
                <a:spcPts val="0"/>
              </a:spcAft>
              <a:buClr>
                <a:srgbClr val="80868B"/>
              </a:buClr>
              <a:buSzPts val="600"/>
              <a:buNone/>
              <a:defRPr sz="600">
                <a:solidFill>
                  <a:srgbClr val="80868B"/>
                </a:solidFill>
              </a:defRPr>
            </a:lvl8pPr>
            <a:lvl9pPr lvl="8">
              <a:spcBef>
                <a:spcPts val="0"/>
              </a:spcBef>
              <a:spcAft>
                <a:spcPts val="0"/>
              </a:spcAft>
              <a:buClr>
                <a:srgbClr val="80868B"/>
              </a:buClr>
              <a:buSzPts val="600"/>
              <a:buNone/>
              <a:defRPr sz="600">
                <a:solidFill>
                  <a:srgbClr val="80868B"/>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Blank Google Logo">
  <p:cSld name="CUSTOM_9">
    <p:spTree>
      <p:nvGrpSpPr>
        <p:cNvPr id="199" name="Shape 199"/>
        <p:cNvGrpSpPr/>
        <p:nvPr/>
      </p:nvGrpSpPr>
      <p:grpSpPr>
        <a:xfrm>
          <a:off x="0" y="0"/>
          <a:ext cx="0" cy="0"/>
          <a:chOff x="0" y="0"/>
          <a:chExt cx="0" cy="0"/>
        </a:xfrm>
      </p:grpSpPr>
      <p:sp>
        <p:nvSpPr>
          <p:cNvPr id="200" name="Google Shape;200;p33"/>
          <p:cNvSpPr txBox="1"/>
          <p:nvPr>
            <p:ph idx="1" type="subTitle"/>
          </p:nvPr>
        </p:nvSpPr>
        <p:spPr>
          <a:xfrm>
            <a:off x="255825" y="4889282"/>
            <a:ext cx="7700100" cy="137400"/>
          </a:xfrm>
          <a:prstGeom prst="rect">
            <a:avLst/>
          </a:prstGeom>
        </p:spPr>
        <p:txBody>
          <a:bodyPr anchorCtr="0" anchor="ctr" bIns="0" lIns="0" spcFirstLastPara="1" rIns="0" wrap="square" tIns="0">
            <a:noAutofit/>
          </a:bodyPr>
          <a:lstStyle>
            <a:lvl1pPr lvl="0">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1pPr>
            <a:lvl2pPr lvl="1">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2pPr>
            <a:lvl3pPr lvl="2">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3pPr>
            <a:lvl4pPr lvl="3">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4pPr>
            <a:lvl5pPr lvl="4">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5pPr>
            <a:lvl6pPr lvl="5">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6pPr>
            <a:lvl7pPr lvl="6">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7pPr>
            <a:lvl8pPr lvl="7">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8pPr>
            <a:lvl9pPr lvl="8">
              <a:spcBef>
                <a:spcPts val="0"/>
              </a:spcBef>
              <a:spcAft>
                <a:spcPts val="0"/>
              </a:spcAft>
              <a:buClr>
                <a:srgbClr val="80868B"/>
              </a:buClr>
              <a:buSzPts val="600"/>
              <a:buFont typeface="Roboto"/>
              <a:buNone/>
              <a:defRPr sz="600">
                <a:solidFill>
                  <a:srgbClr val="80868B"/>
                </a:solidFill>
                <a:latin typeface="Roboto"/>
                <a:ea typeface="Roboto"/>
                <a:cs typeface="Roboto"/>
                <a:sym typeface="Roboto"/>
              </a:defRPr>
            </a:lvl9pPr>
          </a:lstStyle>
          <a:p/>
        </p:txBody>
      </p:sp>
      <p:sp>
        <p:nvSpPr>
          <p:cNvPr id="201" name="Google Shape;201;p33"/>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Blue">
  <p:cSld name="CUSTOM_9_1">
    <p:bg>
      <p:bgPr>
        <a:solidFill>
          <a:srgbClr val="E8F0FE"/>
        </a:solidFill>
      </p:bgPr>
    </p:bg>
    <p:spTree>
      <p:nvGrpSpPr>
        <p:cNvPr id="202" name="Shape 202"/>
        <p:cNvGrpSpPr/>
        <p:nvPr/>
      </p:nvGrpSpPr>
      <p:grpSpPr>
        <a:xfrm>
          <a:off x="0" y="0"/>
          <a:ext cx="0" cy="0"/>
          <a:chOff x="0" y="0"/>
          <a:chExt cx="0" cy="0"/>
        </a:xfrm>
      </p:grpSpPr>
      <p:sp>
        <p:nvSpPr>
          <p:cNvPr id="203" name="Google Shape;203;p34"/>
          <p:cNvSpPr/>
          <p:nvPr/>
        </p:nvSpPr>
        <p:spPr>
          <a:xfrm>
            <a:off x="8294175" y="4709300"/>
            <a:ext cx="622800" cy="357600"/>
          </a:xfrm>
          <a:prstGeom prst="rect">
            <a:avLst/>
          </a:prstGeom>
          <a:solidFill>
            <a:srgbClr val="E8F0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4" name="Google Shape;204;p34"/>
          <p:cNvSpPr/>
          <p:nvPr/>
        </p:nvSpPr>
        <p:spPr>
          <a:xfrm>
            <a:off x="408225" y="385525"/>
            <a:ext cx="83277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205" name="Google Shape;205;p34"/>
          <p:cNvPicPr preferRelativeResize="0"/>
          <p:nvPr/>
        </p:nvPicPr>
        <p:blipFill>
          <a:blip r:embed="rId2">
            <a:alphaModFix/>
          </a:blip>
          <a:stretch>
            <a:fillRect/>
          </a:stretch>
        </p:blipFill>
        <p:spPr>
          <a:xfrm>
            <a:off x="836907" y="3906125"/>
            <a:ext cx="839900" cy="326628"/>
          </a:xfrm>
          <a:prstGeom prst="rect">
            <a:avLst/>
          </a:prstGeom>
          <a:noFill/>
          <a:ln>
            <a:noFill/>
          </a:ln>
        </p:spPr>
      </p:pic>
      <p:sp>
        <p:nvSpPr>
          <p:cNvPr id="206" name="Google Shape;206;p34"/>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Red">
  <p:cSld name="CUSTOM_9_1_1">
    <p:bg>
      <p:bgPr>
        <a:solidFill>
          <a:srgbClr val="FCE8E6"/>
        </a:solidFill>
      </p:bgPr>
    </p:bg>
    <p:spTree>
      <p:nvGrpSpPr>
        <p:cNvPr id="207" name="Shape 207"/>
        <p:cNvGrpSpPr/>
        <p:nvPr/>
      </p:nvGrpSpPr>
      <p:grpSpPr>
        <a:xfrm>
          <a:off x="0" y="0"/>
          <a:ext cx="0" cy="0"/>
          <a:chOff x="0" y="0"/>
          <a:chExt cx="0" cy="0"/>
        </a:xfrm>
      </p:grpSpPr>
      <p:sp>
        <p:nvSpPr>
          <p:cNvPr id="208" name="Google Shape;208;p35"/>
          <p:cNvSpPr/>
          <p:nvPr/>
        </p:nvSpPr>
        <p:spPr>
          <a:xfrm>
            <a:off x="8294175" y="4709300"/>
            <a:ext cx="657600" cy="362700"/>
          </a:xfrm>
          <a:prstGeom prst="rect">
            <a:avLst/>
          </a:prstGeom>
          <a:solidFill>
            <a:srgbClr val="FCE8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9" name="Google Shape;209;p35"/>
          <p:cNvSpPr/>
          <p:nvPr/>
        </p:nvSpPr>
        <p:spPr>
          <a:xfrm>
            <a:off x="408225" y="385525"/>
            <a:ext cx="83277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10" name="Google Shape;210;p35"/>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211" name="Google Shape;211;p35"/>
          <p:cNvPicPr preferRelativeResize="0"/>
          <p:nvPr/>
        </p:nvPicPr>
        <p:blipFill>
          <a:blip r:embed="rId2">
            <a:alphaModFix/>
          </a:blip>
          <a:stretch>
            <a:fillRect/>
          </a:stretch>
        </p:blipFill>
        <p:spPr>
          <a:xfrm>
            <a:off x="836907" y="3906125"/>
            <a:ext cx="839900" cy="32662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Yellow">
  <p:cSld name="CUSTOM_9_1_1_1">
    <p:bg>
      <p:bgPr>
        <a:solidFill>
          <a:srgbClr val="FEF7E0"/>
        </a:solidFill>
      </p:bgPr>
    </p:bg>
    <p:spTree>
      <p:nvGrpSpPr>
        <p:cNvPr id="212" name="Shape 212"/>
        <p:cNvGrpSpPr/>
        <p:nvPr/>
      </p:nvGrpSpPr>
      <p:grpSpPr>
        <a:xfrm>
          <a:off x="0" y="0"/>
          <a:ext cx="0" cy="0"/>
          <a:chOff x="0" y="0"/>
          <a:chExt cx="0" cy="0"/>
        </a:xfrm>
      </p:grpSpPr>
      <p:sp>
        <p:nvSpPr>
          <p:cNvPr id="213" name="Google Shape;213;p36"/>
          <p:cNvSpPr/>
          <p:nvPr/>
        </p:nvSpPr>
        <p:spPr>
          <a:xfrm>
            <a:off x="8294175" y="4709300"/>
            <a:ext cx="677400" cy="372600"/>
          </a:xfrm>
          <a:prstGeom prst="rect">
            <a:avLst/>
          </a:prstGeom>
          <a:solidFill>
            <a:srgbClr val="FEF7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4" name="Google Shape;214;p36"/>
          <p:cNvSpPr/>
          <p:nvPr/>
        </p:nvSpPr>
        <p:spPr>
          <a:xfrm>
            <a:off x="408225" y="385525"/>
            <a:ext cx="83277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15" name="Google Shape;215;p36"/>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216" name="Google Shape;216;p36"/>
          <p:cNvPicPr preferRelativeResize="0"/>
          <p:nvPr/>
        </p:nvPicPr>
        <p:blipFill>
          <a:blip r:embed="rId2">
            <a:alphaModFix/>
          </a:blip>
          <a:stretch>
            <a:fillRect/>
          </a:stretch>
        </p:blipFill>
        <p:spPr>
          <a:xfrm>
            <a:off x="836907" y="3906125"/>
            <a:ext cx="839900" cy="32662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Green">
  <p:cSld name="CUSTOM_9_1_1_1_1">
    <p:bg>
      <p:bgPr>
        <a:solidFill>
          <a:srgbClr val="E6F4EA"/>
        </a:solidFill>
      </p:bgPr>
    </p:bg>
    <p:spTree>
      <p:nvGrpSpPr>
        <p:cNvPr id="217" name="Shape 217"/>
        <p:cNvGrpSpPr/>
        <p:nvPr/>
      </p:nvGrpSpPr>
      <p:grpSpPr>
        <a:xfrm>
          <a:off x="0" y="0"/>
          <a:ext cx="0" cy="0"/>
          <a:chOff x="0" y="0"/>
          <a:chExt cx="0" cy="0"/>
        </a:xfrm>
      </p:grpSpPr>
      <p:sp>
        <p:nvSpPr>
          <p:cNvPr id="218" name="Google Shape;218;p37"/>
          <p:cNvSpPr/>
          <p:nvPr/>
        </p:nvSpPr>
        <p:spPr>
          <a:xfrm>
            <a:off x="8294175" y="4709300"/>
            <a:ext cx="652500" cy="412200"/>
          </a:xfrm>
          <a:prstGeom prst="rect">
            <a:avLst/>
          </a:prstGeom>
          <a:solidFill>
            <a:srgbClr val="E6F4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9" name="Google Shape;219;p37"/>
          <p:cNvSpPr/>
          <p:nvPr/>
        </p:nvSpPr>
        <p:spPr>
          <a:xfrm>
            <a:off x="408225" y="385525"/>
            <a:ext cx="8327700" cy="4396800"/>
          </a:xfrm>
          <a:prstGeom prst="roundRect">
            <a:avLst>
              <a:gd fmla="val 2758"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0" name="Google Shape;220;p37"/>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AEB3B7"/>
                </a:solidFill>
                <a:latin typeface="Roboto"/>
                <a:ea typeface="Roboto"/>
                <a:cs typeface="Roboto"/>
                <a:sym typeface="Roboto"/>
              </a:rPr>
              <a:t>Proprietary + Confidential</a:t>
            </a:r>
            <a:endParaRPr b="0" i="0" sz="600" u="none" cap="none" strike="noStrike">
              <a:solidFill>
                <a:srgbClr val="AEB3B7"/>
              </a:solidFill>
              <a:latin typeface="Roboto"/>
              <a:ea typeface="Roboto"/>
              <a:cs typeface="Roboto"/>
              <a:sym typeface="Roboto"/>
            </a:endParaRPr>
          </a:p>
        </p:txBody>
      </p:sp>
      <p:pic>
        <p:nvPicPr>
          <p:cNvPr id="221" name="Google Shape;221;p37"/>
          <p:cNvPicPr preferRelativeResize="0"/>
          <p:nvPr/>
        </p:nvPicPr>
        <p:blipFill>
          <a:blip r:embed="rId2">
            <a:alphaModFix/>
          </a:blip>
          <a:stretch>
            <a:fillRect/>
          </a:stretch>
        </p:blipFill>
        <p:spPr>
          <a:xfrm>
            <a:off x="836907" y="3906125"/>
            <a:ext cx="839900" cy="32662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Thank you slide Google">
  <p:cSld name="CUSTOM_2_1_1">
    <p:bg>
      <p:bgPr>
        <a:solidFill>
          <a:schemeClr val="accent1"/>
        </a:solidFill>
      </p:bgPr>
    </p:bg>
    <p:spTree>
      <p:nvGrpSpPr>
        <p:cNvPr id="222" name="Shape 222"/>
        <p:cNvGrpSpPr/>
        <p:nvPr/>
      </p:nvGrpSpPr>
      <p:grpSpPr>
        <a:xfrm>
          <a:off x="0" y="0"/>
          <a:ext cx="0" cy="0"/>
          <a:chOff x="0" y="0"/>
          <a:chExt cx="0" cy="0"/>
        </a:xfrm>
      </p:grpSpPr>
      <p:sp>
        <p:nvSpPr>
          <p:cNvPr id="223" name="Google Shape;223;p38"/>
          <p:cNvSpPr/>
          <p:nvPr/>
        </p:nvSpPr>
        <p:spPr>
          <a:xfrm>
            <a:off x="-100" y="-225"/>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8"/>
          <p:cNvSpPr/>
          <p:nvPr/>
        </p:nvSpPr>
        <p:spPr>
          <a:xfrm rot="-5400000">
            <a:off x="2006850" y="-2003125"/>
            <a:ext cx="5138700" cy="8859300"/>
          </a:xfrm>
          <a:prstGeom prst="roundRect">
            <a:avLst>
              <a:gd fmla="val 1530"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8"/>
          <p:cNvSpPr txBox="1"/>
          <p:nvPr>
            <p:ph type="ctrTitle"/>
          </p:nvPr>
        </p:nvSpPr>
        <p:spPr>
          <a:xfrm>
            <a:off x="1357950" y="1891200"/>
            <a:ext cx="6428100" cy="12336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6000"/>
              <a:buNone/>
              <a:defRPr sz="6000"/>
            </a:lvl1pPr>
            <a:lvl2pPr lvl="1"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2pPr>
            <a:lvl3pPr lvl="2"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3pPr>
            <a:lvl4pPr lvl="3"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4pPr>
            <a:lvl5pPr lvl="4"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5pPr>
            <a:lvl6pPr lvl="5"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6pPr>
            <a:lvl7pPr lvl="6"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7pPr>
            <a:lvl8pPr lvl="7"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8pPr>
            <a:lvl9pPr lvl="8" algn="ctr">
              <a:lnSpc>
                <a:spcPct val="90000"/>
              </a:lnSpc>
              <a:spcBef>
                <a:spcPts val="0"/>
              </a:spcBef>
              <a:spcAft>
                <a:spcPts val="0"/>
              </a:spcAft>
              <a:buSzPts val="6000"/>
              <a:buFont typeface="Google Sans"/>
              <a:buNone/>
              <a:defRPr b="1" sz="6000">
                <a:latin typeface="Google Sans"/>
                <a:ea typeface="Google Sans"/>
                <a:cs typeface="Google Sans"/>
                <a:sym typeface="Google Sans"/>
              </a:defRPr>
            </a:lvl9pPr>
          </a:lstStyle>
          <a:p/>
        </p:txBody>
      </p:sp>
      <p:pic>
        <p:nvPicPr>
          <p:cNvPr id="226" name="Google Shape;226;p38"/>
          <p:cNvPicPr preferRelativeResize="0"/>
          <p:nvPr/>
        </p:nvPicPr>
        <p:blipFill>
          <a:blip r:embed="rId2">
            <a:alphaModFix/>
          </a:blip>
          <a:stretch>
            <a:fillRect/>
          </a:stretch>
        </p:blipFill>
        <p:spPr>
          <a:xfrm>
            <a:off x="4156250" y="3523675"/>
            <a:ext cx="839900" cy="32662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 only">
  <p:cSld name="CUSTOM_11">
    <p:bg>
      <p:bgPr>
        <a:solidFill>
          <a:schemeClr val="accent3"/>
        </a:solidFill>
      </p:bgPr>
    </p:bg>
    <p:spTree>
      <p:nvGrpSpPr>
        <p:cNvPr id="227" name="Shape 227"/>
        <p:cNvGrpSpPr/>
        <p:nvPr/>
      </p:nvGrpSpPr>
      <p:grpSpPr>
        <a:xfrm>
          <a:off x="0" y="0"/>
          <a:ext cx="0" cy="0"/>
          <a:chOff x="0" y="0"/>
          <a:chExt cx="0" cy="0"/>
        </a:xfrm>
      </p:grpSpPr>
      <p:sp>
        <p:nvSpPr>
          <p:cNvPr id="228" name="Google Shape;228;p39"/>
          <p:cNvSpPr/>
          <p:nvPr/>
        </p:nvSpPr>
        <p:spPr>
          <a:xfrm>
            <a:off x="0" y="0"/>
            <a:ext cx="9144000" cy="522600"/>
          </a:xfrm>
          <a:prstGeom prst="rect">
            <a:avLst/>
          </a:prstGeom>
          <a:solidFill>
            <a:srgbClr val="B3141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Google Sans"/>
                <a:ea typeface="Google Sans"/>
                <a:cs typeface="Google Sans"/>
                <a:sym typeface="Google Sans"/>
              </a:rPr>
              <a:t>INTERNAL ONLY - MAKE A COPY FIRST</a:t>
            </a:r>
            <a:endParaRPr b="1" i="0" sz="1400" u="none" cap="none" strike="noStrike">
              <a:solidFill>
                <a:srgbClr val="FFFFFF"/>
              </a:solidFill>
              <a:latin typeface="Google Sans"/>
              <a:ea typeface="Google Sans"/>
              <a:cs typeface="Google Sans"/>
              <a:sym typeface="Google Sans"/>
            </a:endParaRPr>
          </a:p>
        </p:txBody>
      </p:sp>
      <p:sp>
        <p:nvSpPr>
          <p:cNvPr id="229" name="Google Shape;229;p39"/>
          <p:cNvSpPr/>
          <p:nvPr/>
        </p:nvSpPr>
        <p:spPr>
          <a:xfrm>
            <a:off x="2538235" y="142466"/>
            <a:ext cx="236400" cy="207300"/>
          </a:xfrm>
          <a:custGeom>
            <a:rect b="b" l="l" r="r" t="t"/>
            <a:pathLst>
              <a:path extrusionOk="0" h="120000" w="120000">
                <a:moveTo>
                  <a:pt x="0" y="119999"/>
                </a:moveTo>
                <a:lnTo>
                  <a:pt x="120000" y="119999"/>
                </a:lnTo>
                <a:lnTo>
                  <a:pt x="60000" y="0"/>
                </a:lnTo>
                <a:lnTo>
                  <a:pt x="0" y="119999"/>
                </a:lnTo>
                <a:close/>
                <a:moveTo>
                  <a:pt x="65480" y="100931"/>
                </a:moveTo>
                <a:lnTo>
                  <a:pt x="54519" y="100931"/>
                </a:lnTo>
                <a:lnTo>
                  <a:pt x="54519" y="88438"/>
                </a:lnTo>
                <a:lnTo>
                  <a:pt x="65480" y="88438"/>
                </a:lnTo>
                <a:lnTo>
                  <a:pt x="65480" y="100931"/>
                </a:lnTo>
                <a:close/>
                <a:moveTo>
                  <a:pt x="65480" y="75616"/>
                </a:moveTo>
                <a:lnTo>
                  <a:pt x="54519" y="75616"/>
                </a:lnTo>
                <a:lnTo>
                  <a:pt x="54519" y="50630"/>
                </a:lnTo>
                <a:lnTo>
                  <a:pt x="65480" y="50630"/>
                </a:lnTo>
                <a:lnTo>
                  <a:pt x="65480" y="756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Arial"/>
              <a:ea typeface="Arial"/>
              <a:cs typeface="Arial"/>
              <a:sym typeface="Arial"/>
            </a:endParaRPr>
          </a:p>
        </p:txBody>
      </p:sp>
      <p:sp>
        <p:nvSpPr>
          <p:cNvPr id="230" name="Google Shape;230;p39"/>
          <p:cNvSpPr txBox="1"/>
          <p:nvPr>
            <p:ph idx="1" type="body"/>
          </p:nvPr>
        </p:nvSpPr>
        <p:spPr>
          <a:xfrm>
            <a:off x="435075" y="1128675"/>
            <a:ext cx="7782600" cy="3452700"/>
          </a:xfrm>
          <a:prstGeom prst="rect">
            <a:avLst/>
          </a:prstGeom>
          <a:noFill/>
          <a:ln>
            <a:noFill/>
          </a:ln>
        </p:spPr>
        <p:txBody>
          <a:bodyPr anchorCtr="0" anchor="t" bIns="91425" lIns="91425" spcFirstLastPara="1" rIns="91425" wrap="square" tIns="91425">
            <a:noAutofit/>
          </a:bodyPr>
          <a:lstStyle>
            <a:lvl1pPr indent="-292100" lvl="0" marL="457200" marR="0" algn="l">
              <a:lnSpc>
                <a:spcPct val="100000"/>
              </a:lnSpc>
              <a:spcBef>
                <a:spcPts val="2200"/>
              </a:spcBef>
              <a:spcAft>
                <a:spcPts val="0"/>
              </a:spcAft>
              <a:buClr>
                <a:schemeClr val="dk2"/>
              </a:buClr>
              <a:buSzPts val="1000"/>
              <a:buChar char="•"/>
              <a:defRPr i="0" sz="1000" u="none" cap="none" strike="noStrike">
                <a:solidFill>
                  <a:schemeClr val="dk2"/>
                </a:solidFill>
              </a:defRPr>
            </a:lvl1pPr>
            <a:lvl2pPr indent="-292100" lvl="1" marL="914400" marR="0" algn="l">
              <a:lnSpc>
                <a:spcPct val="100000"/>
              </a:lnSpc>
              <a:spcBef>
                <a:spcPts val="2200"/>
              </a:spcBef>
              <a:spcAft>
                <a:spcPts val="0"/>
              </a:spcAft>
              <a:buClr>
                <a:schemeClr val="dk2"/>
              </a:buClr>
              <a:buSzPts val="1000"/>
              <a:buChar char="•"/>
              <a:defRPr i="0" sz="1000" u="none" cap="none" strike="noStrike">
                <a:solidFill>
                  <a:schemeClr val="dk2"/>
                </a:solidFill>
              </a:defRPr>
            </a:lvl2pPr>
            <a:lvl3pPr indent="-292100" lvl="2" marL="1371600" marR="0" algn="l">
              <a:lnSpc>
                <a:spcPct val="100000"/>
              </a:lnSpc>
              <a:spcBef>
                <a:spcPts val="2200"/>
              </a:spcBef>
              <a:spcAft>
                <a:spcPts val="0"/>
              </a:spcAft>
              <a:buClr>
                <a:schemeClr val="dk2"/>
              </a:buClr>
              <a:buSzPts val="1000"/>
              <a:buChar char="•"/>
              <a:defRPr i="0" sz="1000" u="none" cap="none" strike="noStrike">
                <a:solidFill>
                  <a:schemeClr val="dk2"/>
                </a:solidFill>
              </a:defRPr>
            </a:lvl3pPr>
            <a:lvl4pPr indent="-292100" lvl="3" marL="1828800" marR="0" algn="l">
              <a:lnSpc>
                <a:spcPct val="100000"/>
              </a:lnSpc>
              <a:spcBef>
                <a:spcPts val="2200"/>
              </a:spcBef>
              <a:spcAft>
                <a:spcPts val="0"/>
              </a:spcAft>
              <a:buClr>
                <a:schemeClr val="dk2"/>
              </a:buClr>
              <a:buSzPts val="1000"/>
              <a:buChar char="•"/>
              <a:defRPr i="0" sz="1000" u="none" cap="none" strike="noStrike">
                <a:solidFill>
                  <a:schemeClr val="dk2"/>
                </a:solidFill>
              </a:defRPr>
            </a:lvl4pPr>
            <a:lvl5pPr indent="-292100" lvl="4" marL="2286000" marR="0" algn="l">
              <a:lnSpc>
                <a:spcPct val="100000"/>
              </a:lnSpc>
              <a:spcBef>
                <a:spcPts val="2200"/>
              </a:spcBef>
              <a:spcAft>
                <a:spcPts val="0"/>
              </a:spcAft>
              <a:buClr>
                <a:schemeClr val="dk2"/>
              </a:buClr>
              <a:buSzPts val="1000"/>
              <a:buChar char="•"/>
              <a:defRPr i="0" sz="1000" u="none" cap="none" strike="noStrike">
                <a:solidFill>
                  <a:schemeClr val="dk2"/>
                </a:solidFill>
              </a:defRPr>
            </a:lvl5pPr>
            <a:lvl6pPr indent="-292100" lvl="5" marL="2743200" marR="0" algn="l">
              <a:lnSpc>
                <a:spcPct val="100000"/>
              </a:lnSpc>
              <a:spcBef>
                <a:spcPts val="2200"/>
              </a:spcBef>
              <a:spcAft>
                <a:spcPts val="0"/>
              </a:spcAft>
              <a:buClr>
                <a:schemeClr val="dk2"/>
              </a:buClr>
              <a:buSzPts val="1000"/>
              <a:buChar char="•"/>
              <a:defRPr i="0" sz="1000" u="none" cap="none" strike="noStrike">
                <a:solidFill>
                  <a:schemeClr val="dk2"/>
                </a:solidFill>
              </a:defRPr>
            </a:lvl6pPr>
            <a:lvl7pPr indent="-292100" lvl="6" marL="3200400" marR="0" algn="l">
              <a:lnSpc>
                <a:spcPct val="100000"/>
              </a:lnSpc>
              <a:spcBef>
                <a:spcPts val="2200"/>
              </a:spcBef>
              <a:spcAft>
                <a:spcPts val="0"/>
              </a:spcAft>
              <a:buClr>
                <a:schemeClr val="dk2"/>
              </a:buClr>
              <a:buSzPts val="1000"/>
              <a:buChar char="•"/>
              <a:defRPr i="0" sz="1000" u="none" cap="none" strike="noStrike">
                <a:solidFill>
                  <a:schemeClr val="dk2"/>
                </a:solidFill>
              </a:defRPr>
            </a:lvl7pPr>
            <a:lvl8pPr indent="-292100" lvl="7" marL="3657600" marR="0" algn="l">
              <a:lnSpc>
                <a:spcPct val="100000"/>
              </a:lnSpc>
              <a:spcBef>
                <a:spcPts val="2200"/>
              </a:spcBef>
              <a:spcAft>
                <a:spcPts val="0"/>
              </a:spcAft>
              <a:buClr>
                <a:schemeClr val="dk2"/>
              </a:buClr>
              <a:buSzPts val="1000"/>
              <a:buChar char="•"/>
              <a:defRPr i="0" sz="1000" u="none" cap="none" strike="noStrike">
                <a:solidFill>
                  <a:schemeClr val="dk2"/>
                </a:solidFill>
              </a:defRPr>
            </a:lvl8pPr>
            <a:lvl9pPr indent="-292100" lvl="8" marL="4114800" marR="0" algn="l">
              <a:lnSpc>
                <a:spcPct val="100000"/>
              </a:lnSpc>
              <a:spcBef>
                <a:spcPts val="2200"/>
              </a:spcBef>
              <a:spcAft>
                <a:spcPts val="0"/>
              </a:spcAft>
              <a:buClr>
                <a:schemeClr val="dk2"/>
              </a:buClr>
              <a:buSzPts val="1000"/>
              <a:buChar char="•"/>
              <a:defRPr i="0" sz="1000" u="none" cap="none" strike="noStrike">
                <a:solidFill>
                  <a:schemeClr val="dk2"/>
                </a:solidFill>
              </a:defRPr>
            </a:lvl9pPr>
          </a:lstStyle>
          <a:p/>
        </p:txBody>
      </p:sp>
      <p:sp>
        <p:nvSpPr>
          <p:cNvPr id="231" name="Google Shape;231;p39"/>
          <p:cNvSpPr txBox="1"/>
          <p:nvPr>
            <p:ph type="title"/>
          </p:nvPr>
        </p:nvSpPr>
        <p:spPr>
          <a:xfrm>
            <a:off x="395700" y="640549"/>
            <a:ext cx="7877100" cy="45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400"/>
              <a:buNone/>
              <a:defRPr b="0" i="0" sz="2400" u="none" cap="none" strike="noStrike"/>
            </a:lvl1pPr>
            <a:lvl2pPr lvl="1"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2pPr>
            <a:lvl3pPr lvl="2"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3pPr>
            <a:lvl4pPr lvl="3"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4pPr>
            <a:lvl5pPr lvl="4"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5pPr>
            <a:lvl6pPr lvl="5"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6pPr>
            <a:lvl7pPr lvl="6"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7pPr>
            <a:lvl8pPr lvl="7"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8pPr>
            <a:lvl9pPr lvl="8" marR="0" algn="ctr">
              <a:lnSpc>
                <a:spcPct val="100000"/>
              </a:lnSpc>
              <a:spcBef>
                <a:spcPts val="0"/>
              </a:spcBef>
              <a:spcAft>
                <a:spcPts val="0"/>
              </a:spcAft>
              <a:buSzPts val="4200"/>
              <a:buFont typeface="Google Sans"/>
              <a:buNone/>
              <a:defRPr i="0" sz="4200" u="none" cap="none" strike="noStrike">
                <a:latin typeface="Google Sans"/>
                <a:ea typeface="Google Sans"/>
                <a:cs typeface="Google Sans"/>
                <a:sym typeface="Google Sans"/>
              </a:defRPr>
            </a:lvl9pPr>
          </a:lstStyle>
          <a:p/>
        </p:txBody>
      </p:sp>
      <p:sp>
        <p:nvSpPr>
          <p:cNvPr id="232" name="Google Shape;232;p39"/>
          <p:cNvSpPr txBox="1"/>
          <p:nvPr/>
        </p:nvSpPr>
        <p:spPr>
          <a:xfrm>
            <a:off x="7934700" y="663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Roboto"/>
                <a:ea typeface="Roboto"/>
                <a:cs typeface="Roboto"/>
                <a:sym typeface="Roboto"/>
              </a:rPr>
              <a:t>Proprietary + Confidential</a:t>
            </a:r>
            <a:endParaRPr b="0" i="0" sz="600" u="none" cap="none" strike="noStrike">
              <a:solidFill>
                <a:schemeClr val="lt1"/>
              </a:solidFill>
              <a:latin typeface="Roboto"/>
              <a:ea typeface="Roboto"/>
              <a:cs typeface="Roboto"/>
              <a:sym typeface="Roboto"/>
            </a:endParaRPr>
          </a:p>
        </p:txBody>
      </p:sp>
      <p:pic>
        <p:nvPicPr>
          <p:cNvPr id="233" name="Google Shape;233;p39"/>
          <p:cNvPicPr preferRelativeResize="0"/>
          <p:nvPr/>
        </p:nvPicPr>
        <p:blipFill>
          <a:blip r:embed="rId2">
            <a:alphaModFix/>
          </a:blip>
          <a:stretch>
            <a:fillRect/>
          </a:stretch>
        </p:blipFill>
        <p:spPr>
          <a:xfrm>
            <a:off x="8467718" y="4876095"/>
            <a:ext cx="414602" cy="1619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4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0" name="Google Shape;240;p4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1" name="Google Shape;241;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2" name="Shape 242"/>
        <p:cNvGrpSpPr/>
        <p:nvPr/>
      </p:nvGrpSpPr>
      <p:grpSpPr>
        <a:xfrm>
          <a:off x="0" y="0"/>
          <a:ext cx="0" cy="0"/>
          <a:chOff x="0" y="0"/>
          <a:chExt cx="0" cy="0"/>
        </a:xfrm>
      </p:grpSpPr>
      <p:sp>
        <p:nvSpPr>
          <p:cNvPr id="243" name="Google Shape;243;p4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44" name="Google Shape;244;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5" name="Shape 245"/>
        <p:cNvGrpSpPr/>
        <p:nvPr/>
      </p:nvGrpSpPr>
      <p:grpSpPr>
        <a:xfrm>
          <a:off x="0" y="0"/>
          <a:ext cx="0" cy="0"/>
          <a:chOff x="0" y="0"/>
          <a:chExt cx="0" cy="0"/>
        </a:xfrm>
      </p:grpSpPr>
      <p:sp>
        <p:nvSpPr>
          <p:cNvPr id="246" name="Google Shape;246;p4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7" name="Google Shape;247;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8" name="Google Shape;248;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9" name="Shape 249"/>
        <p:cNvGrpSpPr/>
        <p:nvPr/>
      </p:nvGrpSpPr>
      <p:grpSpPr>
        <a:xfrm>
          <a:off x="0" y="0"/>
          <a:ext cx="0" cy="0"/>
          <a:chOff x="0" y="0"/>
          <a:chExt cx="0" cy="0"/>
        </a:xfrm>
      </p:grpSpPr>
      <p:sp>
        <p:nvSpPr>
          <p:cNvPr id="250" name="Google Shape;250;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1" name="Google Shape;251;p4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2" name="Google Shape;252;p4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3" name="Google Shape;253;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4" name="Shape 254"/>
        <p:cNvGrpSpPr/>
        <p:nvPr/>
      </p:nvGrpSpPr>
      <p:grpSpPr>
        <a:xfrm>
          <a:off x="0" y="0"/>
          <a:ext cx="0" cy="0"/>
          <a:chOff x="0" y="0"/>
          <a:chExt cx="0" cy="0"/>
        </a:xfrm>
      </p:grpSpPr>
      <p:sp>
        <p:nvSpPr>
          <p:cNvPr id="255" name="Google Shape;255;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6" name="Google Shape;256;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7" name="Shape 257"/>
        <p:cNvGrpSpPr/>
        <p:nvPr/>
      </p:nvGrpSpPr>
      <p:grpSpPr>
        <a:xfrm>
          <a:off x="0" y="0"/>
          <a:ext cx="0" cy="0"/>
          <a:chOff x="0" y="0"/>
          <a:chExt cx="0" cy="0"/>
        </a:xfrm>
      </p:grpSpPr>
      <p:sp>
        <p:nvSpPr>
          <p:cNvPr id="258" name="Google Shape;258;p4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9" name="Google Shape;259;p4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0" name="Google Shape;260;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1" name="Shape 261"/>
        <p:cNvGrpSpPr/>
        <p:nvPr/>
      </p:nvGrpSpPr>
      <p:grpSpPr>
        <a:xfrm>
          <a:off x="0" y="0"/>
          <a:ext cx="0" cy="0"/>
          <a:chOff x="0" y="0"/>
          <a:chExt cx="0" cy="0"/>
        </a:xfrm>
      </p:grpSpPr>
      <p:sp>
        <p:nvSpPr>
          <p:cNvPr id="262" name="Google Shape;262;p4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63" name="Google Shape;263;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4" name="Shape 264"/>
        <p:cNvGrpSpPr/>
        <p:nvPr/>
      </p:nvGrpSpPr>
      <p:grpSpPr>
        <a:xfrm>
          <a:off x="0" y="0"/>
          <a:ext cx="0" cy="0"/>
          <a:chOff x="0" y="0"/>
          <a:chExt cx="0" cy="0"/>
        </a:xfrm>
      </p:grpSpPr>
      <p:sp>
        <p:nvSpPr>
          <p:cNvPr id="265" name="Google Shape;265;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67" name="Google Shape;267;p4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8" name="Google Shape;268;p4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9" name="Google Shape;269;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0" name="Shape 270"/>
        <p:cNvGrpSpPr/>
        <p:nvPr/>
      </p:nvGrpSpPr>
      <p:grpSpPr>
        <a:xfrm>
          <a:off x="0" y="0"/>
          <a:ext cx="0" cy="0"/>
          <a:chOff x="0" y="0"/>
          <a:chExt cx="0" cy="0"/>
        </a:xfrm>
      </p:grpSpPr>
      <p:sp>
        <p:nvSpPr>
          <p:cNvPr id="271" name="Google Shape;271;p4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272" name="Google Shape;272;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3" name="Shape 273"/>
        <p:cNvGrpSpPr/>
        <p:nvPr/>
      </p:nvGrpSpPr>
      <p:grpSpPr>
        <a:xfrm>
          <a:off x="0" y="0"/>
          <a:ext cx="0" cy="0"/>
          <a:chOff x="0" y="0"/>
          <a:chExt cx="0" cy="0"/>
        </a:xfrm>
      </p:grpSpPr>
      <p:sp>
        <p:nvSpPr>
          <p:cNvPr id="274" name="Google Shape;274;p5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75" name="Google Shape;275;p5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276" name="Google Shape;276;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7" name="Shape 277"/>
        <p:cNvGrpSpPr/>
        <p:nvPr/>
      </p:nvGrpSpPr>
      <p:grpSpPr>
        <a:xfrm>
          <a:off x="0" y="0"/>
          <a:ext cx="0" cy="0"/>
          <a:chOff x="0" y="0"/>
          <a:chExt cx="0" cy="0"/>
        </a:xfrm>
      </p:grpSpPr>
      <p:sp>
        <p:nvSpPr>
          <p:cNvPr id="278" name="Google Shape;278;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Blue">
  <p:cSld name="Section Header Blue">
    <p:bg>
      <p:bgPr>
        <a:solidFill>
          <a:srgbClr val="4285F4"/>
        </a:solidFill>
      </p:bgPr>
    </p:bg>
    <p:spTree>
      <p:nvGrpSpPr>
        <p:cNvPr id="279" name="Shape 279"/>
        <p:cNvGrpSpPr/>
        <p:nvPr/>
      </p:nvGrpSpPr>
      <p:grpSpPr>
        <a:xfrm>
          <a:off x="0" y="0"/>
          <a:ext cx="0" cy="0"/>
          <a:chOff x="0" y="0"/>
          <a:chExt cx="0" cy="0"/>
        </a:xfrm>
      </p:grpSpPr>
      <p:sp>
        <p:nvSpPr>
          <p:cNvPr id="280" name="Google Shape;280;p52"/>
          <p:cNvSpPr/>
          <p:nvPr/>
        </p:nvSpPr>
        <p:spPr>
          <a:xfrm flipH="1">
            <a:off x="3450350" y="767950"/>
            <a:ext cx="5693700" cy="4375500"/>
          </a:xfrm>
          <a:prstGeom prst="rtTriangle">
            <a:avLst/>
          </a:prstGeom>
          <a:solidFill>
            <a:srgbClr val="7BAA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52"/>
          <p:cNvSpPr txBox="1"/>
          <p:nvPr/>
        </p:nvSpPr>
        <p:spPr>
          <a:xfrm>
            <a:off x="7934700" y="46758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sp>
        <p:nvSpPr>
          <p:cNvPr id="283" name="Google Shape;283;p52"/>
          <p:cNvSpPr txBox="1"/>
          <p:nvPr/>
        </p:nvSpPr>
        <p:spPr>
          <a:xfrm>
            <a:off x="7934700" y="46758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pic>
        <p:nvPicPr>
          <p:cNvPr descr="Google_Logo_2015_gr.png" id="284" name="Google Shape;284;p52"/>
          <p:cNvPicPr preferRelativeResize="0"/>
          <p:nvPr/>
        </p:nvPicPr>
        <p:blipFill rotWithShape="1">
          <a:blip r:embed="rId2">
            <a:alphaModFix/>
          </a:blip>
          <a:srcRect b="0" l="0" r="0" t="0"/>
          <a:stretch/>
        </p:blipFill>
        <p:spPr>
          <a:xfrm>
            <a:off x="176219" y="4841764"/>
            <a:ext cx="555425" cy="171122"/>
          </a:xfrm>
          <a:prstGeom prst="rect">
            <a:avLst/>
          </a:prstGeom>
          <a:noFill/>
          <a:ln>
            <a:noFill/>
          </a:ln>
        </p:spPr>
      </p:pic>
      <p:sp>
        <p:nvSpPr>
          <p:cNvPr id="285" name="Google Shape;285;p52"/>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sp>
        <p:nvSpPr>
          <p:cNvPr id="286" name="Google Shape;286;p52"/>
          <p:cNvSpPr/>
          <p:nvPr/>
        </p:nvSpPr>
        <p:spPr>
          <a:xfrm rot="10800000">
            <a:off x="3263750" y="0"/>
            <a:ext cx="5880300" cy="2994900"/>
          </a:xfrm>
          <a:prstGeom prst="rtTriangle">
            <a:avLst/>
          </a:prstGeom>
          <a:solidFill>
            <a:srgbClr val="3367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2"/>
          <p:cNvSpPr txBox="1"/>
          <p:nvPr>
            <p:ph type="title"/>
          </p:nvPr>
        </p:nvSpPr>
        <p:spPr>
          <a:xfrm>
            <a:off x="176225" y="742275"/>
            <a:ext cx="8222100" cy="10128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000000"/>
              </a:buClr>
              <a:buSzPts val="1100"/>
              <a:buFont typeface="Roboto"/>
              <a:buNone/>
              <a:defRPr b="0" i="0" sz="3600" u="none" cap="none" strike="noStrike">
                <a:solidFill>
                  <a:srgbClr val="FFFFFF"/>
                </a:solidFill>
                <a:latin typeface="Roboto"/>
                <a:ea typeface="Roboto"/>
                <a:cs typeface="Roboto"/>
                <a:sym typeface="Roboto"/>
              </a:defRPr>
            </a:lvl1pPr>
            <a:lvl2pPr lvl="1"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algn="ctr">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Blue">
  <p:cSld name="CUSTOM">
    <p:spTree>
      <p:nvGrpSpPr>
        <p:cNvPr id="288" name="Shape 288"/>
        <p:cNvGrpSpPr/>
        <p:nvPr/>
      </p:nvGrpSpPr>
      <p:grpSpPr>
        <a:xfrm>
          <a:off x="0" y="0"/>
          <a:ext cx="0" cy="0"/>
          <a:chOff x="0" y="0"/>
          <a:chExt cx="0" cy="0"/>
        </a:xfrm>
      </p:grpSpPr>
      <p:sp>
        <p:nvSpPr>
          <p:cNvPr id="289" name="Google Shape;289;p53"/>
          <p:cNvSpPr/>
          <p:nvPr/>
        </p:nvSpPr>
        <p:spPr>
          <a:xfrm>
            <a:off x="50" y="0"/>
            <a:ext cx="9144000" cy="4524000"/>
          </a:xfrm>
          <a:prstGeom prst="rect">
            <a:avLst/>
          </a:pr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290" name="Google Shape;290;p53"/>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291" name="Google Shape;291;p53"/>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3C4043"/>
              </a:buClr>
              <a:buSzPts val="2400"/>
              <a:buFont typeface="Google Sans"/>
              <a:buNone/>
              <a:defRPr b="0" i="0" sz="3600" u="none" cap="none" strike="noStrike">
                <a:solidFill>
                  <a:schemeClr val="lt1"/>
                </a:solidFill>
                <a:latin typeface="Google Sans"/>
                <a:ea typeface="Google Sans"/>
                <a:cs typeface="Google Sans"/>
                <a:sym typeface="Google Sans"/>
              </a:defRPr>
            </a:lvl1pPr>
            <a:lvl2pPr lvl="1"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292" name="Google Shape;292;p53"/>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grpSp>
        <p:nvGrpSpPr>
          <p:cNvPr id="293" name="Google Shape;293;p53"/>
          <p:cNvGrpSpPr/>
          <p:nvPr/>
        </p:nvGrpSpPr>
        <p:grpSpPr>
          <a:xfrm>
            <a:off x="8469122" y="4803781"/>
            <a:ext cx="420491" cy="137010"/>
            <a:chOff x="0" y="0"/>
            <a:chExt cx="2077525" cy="676925"/>
          </a:xfrm>
        </p:grpSpPr>
        <p:sp>
          <p:nvSpPr>
            <p:cNvPr id="294" name="Google Shape;294;p53"/>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95" name="Google Shape;295;p53"/>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96" name="Google Shape;296;p53"/>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97" name="Google Shape;297;p53"/>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98" name="Google Shape;298;p53"/>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99" name="Google Shape;299;p53"/>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5F63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300" name="Google Shape;300;p5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g">
  <p:cSld name="TITLE_1">
    <p:spTree>
      <p:nvGrpSpPr>
        <p:cNvPr id="301" name="Shape 301"/>
        <p:cNvGrpSpPr/>
        <p:nvPr/>
      </p:nvGrpSpPr>
      <p:grpSpPr>
        <a:xfrm>
          <a:off x="0" y="0"/>
          <a:ext cx="0" cy="0"/>
          <a:chOff x="0" y="0"/>
          <a:chExt cx="0" cy="0"/>
        </a:xfrm>
      </p:grpSpPr>
    </p:spTree>
  </p:cSld>
  <p:clrMapOvr>
    <a:masterClrMapping/>
  </p:clrMapOvr>
  <p:extLst>
    <p:ext uri="{DCECCB84-F9BA-43D5-87BE-67443E8EF086}">
      <p15:sldGuideLst>
        <p15:guide id="1" orient="horz" pos="438">
          <p15:clr>
            <a:srgbClr val="FA7B17"/>
          </p15:clr>
        </p15:guide>
        <p15:guide id="2" pos="432">
          <p15:clr>
            <a:srgbClr val="FA7B17"/>
          </p15:clr>
        </p15:guide>
        <p15:guide id="3" pos="5335">
          <p15:clr>
            <a:srgbClr val="FA7B17"/>
          </p15:clr>
        </p15:guide>
        <p15:guide id="4" orient="horz" pos="2802">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Blue">
  <p:cSld name="Half Color Blue">
    <p:spTree>
      <p:nvGrpSpPr>
        <p:cNvPr id="302" name="Shape 302"/>
        <p:cNvGrpSpPr/>
        <p:nvPr/>
      </p:nvGrpSpPr>
      <p:grpSpPr>
        <a:xfrm>
          <a:off x="0" y="0"/>
          <a:ext cx="0" cy="0"/>
          <a:chOff x="0" y="0"/>
          <a:chExt cx="0" cy="0"/>
        </a:xfrm>
      </p:grpSpPr>
      <p:sp>
        <p:nvSpPr>
          <p:cNvPr id="303" name="Google Shape;303;p55"/>
          <p:cNvSpPr/>
          <p:nvPr/>
        </p:nvSpPr>
        <p:spPr>
          <a:xfrm>
            <a:off x="4411675" y="0"/>
            <a:ext cx="4732200" cy="5143500"/>
          </a:xfrm>
          <a:prstGeom prst="rect">
            <a:avLst/>
          </a:prstGeom>
          <a:solidFill>
            <a:srgbClr val="4285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5"/>
          <p:cNvSpPr txBox="1"/>
          <p:nvPr>
            <p:ph type="title"/>
          </p:nvPr>
        </p:nvSpPr>
        <p:spPr>
          <a:xfrm>
            <a:off x="167100" y="522375"/>
            <a:ext cx="3892800" cy="755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000000"/>
              </a:buClr>
              <a:buSzPts val="1100"/>
              <a:buFont typeface="Roboto"/>
              <a:buNone/>
              <a:defRPr b="0" i="0" sz="2600" u="none" cap="none" strike="noStrike">
                <a:solidFill>
                  <a:srgbClr val="666666"/>
                </a:solidFill>
                <a:latin typeface="Roboto"/>
                <a:ea typeface="Roboto"/>
                <a:cs typeface="Roboto"/>
                <a:sym typeface="Roboto"/>
              </a:defRPr>
            </a:lvl1pPr>
            <a:lvl2pPr lvl="1">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
        <p:nvSpPr>
          <p:cNvPr id="305" name="Google Shape;305;p55"/>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pic>
        <p:nvPicPr>
          <p:cNvPr id="306" name="Google Shape;306;p55"/>
          <p:cNvPicPr preferRelativeResize="0"/>
          <p:nvPr/>
        </p:nvPicPr>
        <p:blipFill rotWithShape="1">
          <a:blip r:embed="rId2">
            <a:alphaModFix/>
          </a:blip>
          <a:srcRect b="0" l="0" r="0" t="0"/>
          <a:stretch/>
        </p:blipFill>
        <p:spPr>
          <a:xfrm>
            <a:off x="176225" y="4841775"/>
            <a:ext cx="538281" cy="17110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Footer">
  <p:cSld name="Blank Blue Footer">
    <p:spTree>
      <p:nvGrpSpPr>
        <p:cNvPr id="307" name="Shape 307"/>
        <p:cNvGrpSpPr/>
        <p:nvPr/>
      </p:nvGrpSpPr>
      <p:grpSpPr>
        <a:xfrm>
          <a:off x="0" y="0"/>
          <a:ext cx="0" cy="0"/>
          <a:chOff x="0" y="0"/>
          <a:chExt cx="0" cy="0"/>
        </a:xfrm>
      </p:grpSpPr>
      <p:sp>
        <p:nvSpPr>
          <p:cNvPr id="308" name="Google Shape;308;p56"/>
          <p:cNvSpPr txBox="1"/>
          <p:nvPr/>
        </p:nvSpPr>
        <p:spPr>
          <a:xfrm>
            <a:off x="4698025" y="4790450"/>
            <a:ext cx="43458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b="0" i="0" lang="en" sz="600" u="none" cap="none" strike="noStrike">
                <a:solidFill>
                  <a:srgbClr val="FFFFFF"/>
                </a:solidFill>
                <a:latin typeface="Roboto"/>
                <a:ea typeface="Roboto"/>
                <a:cs typeface="Roboto"/>
                <a:sym typeface="Roboto"/>
              </a:rPr>
              <a:t>Source:  Lorem ipsum dolor sit amet, consectetur adipiscing elit. Duis non erat sem</a:t>
            </a:r>
            <a:endParaRPr b="0" i="0" sz="600" u="none" cap="none" strike="noStrike">
              <a:solidFill>
                <a:srgbClr val="FFFFFF"/>
              </a:solidFill>
              <a:latin typeface="Roboto"/>
              <a:ea typeface="Roboto"/>
              <a:cs typeface="Roboto"/>
              <a:sym typeface="Roboto"/>
            </a:endParaRPr>
          </a:p>
        </p:txBody>
      </p:sp>
      <p:sp>
        <p:nvSpPr>
          <p:cNvPr id="309" name="Google Shape;309;p56"/>
          <p:cNvSpPr txBox="1"/>
          <p:nvPr>
            <p:ph type="title"/>
          </p:nvPr>
        </p:nvSpPr>
        <p:spPr>
          <a:xfrm>
            <a:off x="167100" y="522375"/>
            <a:ext cx="6614100" cy="755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000000"/>
              </a:buClr>
              <a:buSzPts val="1100"/>
              <a:buFont typeface="Roboto"/>
              <a:buNone/>
              <a:defRPr b="0" i="0" sz="2600" u="none" cap="none" strike="noStrike">
                <a:solidFill>
                  <a:srgbClr val="666666"/>
                </a:solidFill>
                <a:latin typeface="Roboto"/>
                <a:ea typeface="Roboto"/>
                <a:cs typeface="Roboto"/>
                <a:sym typeface="Roboto"/>
              </a:defRPr>
            </a:lvl1pPr>
            <a:lvl2pPr lvl="1">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
        <p:nvSpPr>
          <p:cNvPr id="310" name="Google Shape;310;p56"/>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D9D9D9"/>
              </a:buClr>
              <a:buSzPts val="600"/>
              <a:buFont typeface="Roboto"/>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grpSp>
        <p:nvGrpSpPr>
          <p:cNvPr id="311" name="Google Shape;311;p56"/>
          <p:cNvGrpSpPr/>
          <p:nvPr/>
        </p:nvGrpSpPr>
        <p:grpSpPr>
          <a:xfrm>
            <a:off x="-19118" y="4626758"/>
            <a:ext cx="9182236" cy="548378"/>
            <a:chOff x="-19118" y="4617750"/>
            <a:chExt cx="9182236" cy="548378"/>
          </a:xfrm>
        </p:grpSpPr>
        <p:sp>
          <p:nvSpPr>
            <p:cNvPr id="312" name="Google Shape;312;p56"/>
            <p:cNvSpPr/>
            <p:nvPr/>
          </p:nvSpPr>
          <p:spPr>
            <a:xfrm flipH="1">
              <a:off x="19244" y="4617750"/>
              <a:ext cx="9143874" cy="548378"/>
            </a:xfrm>
            <a:custGeom>
              <a:rect b="b" l="l" r="r" t="t"/>
              <a:pathLst>
                <a:path extrusionOk="0" h="19840" w="367556">
                  <a:moveTo>
                    <a:pt x="0" y="19840"/>
                  </a:moveTo>
                  <a:lnTo>
                    <a:pt x="515" y="0"/>
                  </a:lnTo>
                  <a:lnTo>
                    <a:pt x="367556" y="11270"/>
                  </a:lnTo>
                  <a:lnTo>
                    <a:pt x="367044" y="18698"/>
                  </a:lnTo>
                  <a:close/>
                </a:path>
              </a:pathLst>
            </a:custGeom>
            <a:solidFill>
              <a:srgbClr val="3367D6"/>
            </a:solidFill>
            <a:ln>
              <a:noFill/>
            </a:ln>
          </p:spPr>
        </p:sp>
        <p:sp>
          <p:nvSpPr>
            <p:cNvPr id="313" name="Google Shape;313;p56"/>
            <p:cNvSpPr/>
            <p:nvPr/>
          </p:nvSpPr>
          <p:spPr>
            <a:xfrm flipH="1">
              <a:off x="-19118" y="4677825"/>
              <a:ext cx="4769786" cy="473975"/>
            </a:xfrm>
            <a:custGeom>
              <a:rect b="b" l="l" r="r" t="t"/>
              <a:pathLst>
                <a:path extrusionOk="0" h="18959" w="366343">
                  <a:moveTo>
                    <a:pt x="0" y="18521"/>
                  </a:moveTo>
                  <a:lnTo>
                    <a:pt x="366343" y="0"/>
                  </a:lnTo>
                  <a:lnTo>
                    <a:pt x="366052" y="18959"/>
                  </a:lnTo>
                  <a:close/>
                </a:path>
              </a:pathLst>
            </a:custGeom>
            <a:solidFill>
              <a:srgbClr val="4285F4"/>
            </a:solidFill>
            <a:ln>
              <a:noFill/>
            </a:ln>
          </p:spPr>
        </p:sp>
      </p:grpSp>
      <p:pic>
        <p:nvPicPr>
          <p:cNvPr descr="Google_Logo_2015_gr.png" id="314" name="Google Shape;314;p56"/>
          <p:cNvPicPr preferRelativeResize="0"/>
          <p:nvPr/>
        </p:nvPicPr>
        <p:blipFill rotWithShape="1">
          <a:blip r:embed="rId2">
            <a:alphaModFix/>
          </a:blip>
          <a:srcRect b="0" l="0" r="0" t="0"/>
          <a:stretch/>
        </p:blipFill>
        <p:spPr>
          <a:xfrm>
            <a:off x="176219" y="4841764"/>
            <a:ext cx="555425" cy="17112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itle">
  <p:cSld name="Blank - Title">
    <p:spTree>
      <p:nvGrpSpPr>
        <p:cNvPr id="315" name="Shape 315"/>
        <p:cNvGrpSpPr/>
        <p:nvPr/>
      </p:nvGrpSpPr>
      <p:grpSpPr>
        <a:xfrm>
          <a:off x="0" y="0"/>
          <a:ext cx="0" cy="0"/>
          <a:chOff x="0" y="0"/>
          <a:chExt cx="0" cy="0"/>
        </a:xfrm>
      </p:grpSpPr>
      <p:sp>
        <p:nvSpPr>
          <p:cNvPr id="316" name="Google Shape;316;p57"/>
          <p:cNvSpPr txBox="1"/>
          <p:nvPr>
            <p:ph type="title"/>
          </p:nvPr>
        </p:nvSpPr>
        <p:spPr>
          <a:xfrm>
            <a:off x="167100" y="522375"/>
            <a:ext cx="6614100" cy="755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000000"/>
              </a:buClr>
              <a:buSzPts val="1100"/>
              <a:buFont typeface="Roboto"/>
              <a:buNone/>
              <a:defRPr b="0" i="0" sz="2600" u="none" cap="none" strike="noStrike">
                <a:solidFill>
                  <a:srgbClr val="666666"/>
                </a:solidFill>
                <a:latin typeface="Roboto"/>
                <a:ea typeface="Roboto"/>
                <a:cs typeface="Roboto"/>
                <a:sym typeface="Roboto"/>
              </a:defRPr>
            </a:lvl1pPr>
            <a:lvl2pPr lvl="1">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2pPr>
            <a:lvl3pPr lvl="2">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3pPr>
            <a:lvl4pPr lvl="3">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4pPr>
            <a:lvl5pPr lvl="4">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5pPr>
            <a:lvl6pPr lvl="5">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6pPr>
            <a:lvl7pPr lvl="6">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7pPr>
            <a:lvl8pPr lvl="7">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8pPr>
            <a:lvl9pPr lvl="8">
              <a:spcBef>
                <a:spcPts val="0"/>
              </a:spcBef>
              <a:spcAft>
                <a:spcPts val="0"/>
              </a:spcAft>
              <a:buClr>
                <a:srgbClr val="666666"/>
              </a:buClr>
              <a:buSzPts val="3600"/>
              <a:buFont typeface="Roboto"/>
              <a:buNone/>
              <a:defRPr sz="3600">
                <a:solidFill>
                  <a:srgbClr val="666666"/>
                </a:solidFill>
                <a:latin typeface="Roboto"/>
                <a:ea typeface="Roboto"/>
                <a:cs typeface="Roboto"/>
                <a:sym typeface="Roboto"/>
              </a:defRPr>
            </a:lvl9pPr>
          </a:lstStyle>
          <a:p/>
        </p:txBody>
      </p:sp>
      <p:sp>
        <p:nvSpPr>
          <p:cNvPr id="317" name="Google Shape;317;p57"/>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D9D9D9"/>
              </a:buClr>
              <a:buSzPts val="600"/>
              <a:buFont typeface="Roboto"/>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pic>
        <p:nvPicPr>
          <p:cNvPr id="318" name="Google Shape;318;p57"/>
          <p:cNvPicPr preferRelativeResize="0"/>
          <p:nvPr/>
        </p:nvPicPr>
        <p:blipFill rotWithShape="1">
          <a:blip r:embed="rId2">
            <a:alphaModFix/>
          </a:blip>
          <a:srcRect b="0" l="0" r="0" t="0"/>
          <a:stretch/>
        </p:blipFill>
        <p:spPr>
          <a:xfrm>
            <a:off x="176225" y="4841775"/>
            <a:ext cx="538281" cy="1711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21" Type="http://schemas.openxmlformats.org/officeDocument/2006/relationships/theme" Target="../theme/theme4.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5" Type="http://schemas.openxmlformats.org/officeDocument/2006/relationships/slideLayout" Target="../slideLayouts/slideLayout42.xml"/><Relationship Id="rId6" Type="http://schemas.openxmlformats.org/officeDocument/2006/relationships/slideLayout" Target="../slideLayouts/slideLayout43.xml"/><Relationship Id="rId18" Type="http://schemas.openxmlformats.org/officeDocument/2006/relationships/theme" Target="../theme/theme2.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p19"/>
          <p:cNvSpPr txBox="1"/>
          <p:nvPr>
            <p:ph idx="1" type="body"/>
          </p:nvPr>
        </p:nvSpPr>
        <p:spPr>
          <a:xfrm>
            <a:off x="404525" y="955948"/>
            <a:ext cx="8520600" cy="3416400"/>
          </a:xfrm>
          <a:prstGeom prst="rect">
            <a:avLst/>
          </a:prstGeom>
          <a:noFill/>
          <a:ln>
            <a:noFill/>
          </a:ln>
        </p:spPr>
        <p:txBody>
          <a:bodyPr anchorCtr="0" anchor="t" bIns="0" lIns="0" spcFirstLastPara="1" rIns="0" wrap="square" tIns="0">
            <a:normAutofit/>
          </a:bodyPr>
          <a:lstStyle>
            <a:lvl1pPr indent="-285750" lvl="0" marL="4572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1pPr>
            <a:lvl2pPr indent="-285750" lvl="1" marL="9144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2pPr>
            <a:lvl3pPr indent="-285750" lvl="2" marL="13716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3pPr>
            <a:lvl4pPr indent="-285750" lvl="3" marL="18288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4pPr>
            <a:lvl5pPr indent="-285750" lvl="4" marL="22860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5pPr>
            <a:lvl6pPr indent="-285750" lvl="5" marL="27432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6pPr>
            <a:lvl7pPr indent="-285750" lvl="6" marL="32004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7pPr>
            <a:lvl8pPr indent="-285750" lvl="7" marL="36576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8pPr>
            <a:lvl9pPr indent="-285750" lvl="8" marL="4114800">
              <a:lnSpc>
                <a:spcPct val="115000"/>
              </a:lnSpc>
              <a:spcBef>
                <a:spcPts val="0"/>
              </a:spcBef>
              <a:spcAft>
                <a:spcPts val="0"/>
              </a:spcAft>
              <a:buClr>
                <a:schemeClr val="dk2"/>
              </a:buClr>
              <a:buSzPts val="900"/>
              <a:buFont typeface="Google Sans"/>
              <a:buChar char="■"/>
              <a:defRPr sz="900">
                <a:solidFill>
                  <a:schemeClr val="dk2"/>
                </a:solidFill>
                <a:latin typeface="Google Sans"/>
                <a:ea typeface="Google Sans"/>
                <a:cs typeface="Google Sans"/>
                <a:sym typeface="Google Sans"/>
              </a:defRPr>
            </a:lvl9pPr>
          </a:lstStyle>
          <a:p/>
        </p:txBody>
      </p:sp>
      <p:sp>
        <p:nvSpPr>
          <p:cNvPr id="92" name="Google Shape;92;p19"/>
          <p:cNvSpPr txBox="1"/>
          <p:nvPr>
            <p:ph type="title"/>
          </p:nvPr>
        </p:nvSpPr>
        <p:spPr>
          <a:xfrm>
            <a:off x="389400" y="478049"/>
            <a:ext cx="8520600" cy="392100"/>
          </a:xfrm>
          <a:prstGeom prst="rect">
            <a:avLst/>
          </a:prstGeom>
          <a:noFill/>
          <a:ln>
            <a:noFill/>
          </a:ln>
        </p:spPr>
        <p:txBody>
          <a:bodyPr anchorCtr="0" anchor="t" bIns="0" lIns="0" spcFirstLastPara="1" rIns="0" wrap="square" tIns="0">
            <a:normAutofit/>
          </a:bodyPr>
          <a:lstStyle>
            <a:lvl1pPr lvl="0">
              <a:spcBef>
                <a:spcPts val="0"/>
              </a:spcBef>
              <a:spcAft>
                <a:spcPts val="0"/>
              </a:spcAft>
              <a:buClr>
                <a:schemeClr val="dk1"/>
              </a:buClr>
              <a:buSzPts val="2400"/>
              <a:buFont typeface="Google Sans"/>
              <a:buNone/>
              <a:defRPr b="1" sz="2400">
                <a:solidFill>
                  <a:schemeClr val="dk1"/>
                </a:solidFill>
                <a:latin typeface="Google Sans"/>
                <a:ea typeface="Google Sans"/>
                <a:cs typeface="Google Sans"/>
                <a:sym typeface="Google Sans"/>
              </a:defRPr>
            </a:lvl1pPr>
            <a:lvl2pPr lvl="1">
              <a:spcBef>
                <a:spcPts val="0"/>
              </a:spcBef>
              <a:spcAft>
                <a:spcPts val="0"/>
              </a:spcAft>
              <a:buClr>
                <a:schemeClr val="dk1"/>
              </a:buClr>
              <a:buSzPts val="2400"/>
              <a:buNone/>
              <a:defRPr sz="2400">
                <a:solidFill>
                  <a:schemeClr val="dk1"/>
                </a:solidFill>
              </a:defRPr>
            </a:lvl2pPr>
            <a:lvl3pPr lvl="2">
              <a:spcBef>
                <a:spcPts val="0"/>
              </a:spcBef>
              <a:spcAft>
                <a:spcPts val="0"/>
              </a:spcAft>
              <a:buClr>
                <a:schemeClr val="dk1"/>
              </a:buClr>
              <a:buSzPts val="2400"/>
              <a:buNone/>
              <a:defRPr sz="2400">
                <a:solidFill>
                  <a:schemeClr val="dk1"/>
                </a:solidFill>
              </a:defRPr>
            </a:lvl3pPr>
            <a:lvl4pPr lvl="3">
              <a:spcBef>
                <a:spcPts val="0"/>
              </a:spcBef>
              <a:spcAft>
                <a:spcPts val="0"/>
              </a:spcAft>
              <a:buClr>
                <a:schemeClr val="dk1"/>
              </a:buClr>
              <a:buSzPts val="2400"/>
              <a:buNone/>
              <a:defRPr sz="2400">
                <a:solidFill>
                  <a:schemeClr val="dk1"/>
                </a:solidFill>
              </a:defRPr>
            </a:lvl4pPr>
            <a:lvl5pPr lvl="4">
              <a:spcBef>
                <a:spcPts val="0"/>
              </a:spcBef>
              <a:spcAft>
                <a:spcPts val="0"/>
              </a:spcAft>
              <a:buClr>
                <a:schemeClr val="dk1"/>
              </a:buClr>
              <a:buSzPts val="2400"/>
              <a:buNone/>
              <a:defRPr sz="2400">
                <a:solidFill>
                  <a:schemeClr val="dk1"/>
                </a:solidFill>
              </a:defRPr>
            </a:lvl5pPr>
            <a:lvl6pPr lvl="5">
              <a:spcBef>
                <a:spcPts val="0"/>
              </a:spcBef>
              <a:spcAft>
                <a:spcPts val="0"/>
              </a:spcAft>
              <a:buClr>
                <a:schemeClr val="dk1"/>
              </a:buClr>
              <a:buSzPts val="2400"/>
              <a:buNone/>
              <a:defRPr sz="2400">
                <a:solidFill>
                  <a:schemeClr val="dk1"/>
                </a:solidFill>
              </a:defRPr>
            </a:lvl6pPr>
            <a:lvl7pPr lvl="6">
              <a:spcBef>
                <a:spcPts val="0"/>
              </a:spcBef>
              <a:spcAft>
                <a:spcPts val="0"/>
              </a:spcAft>
              <a:buClr>
                <a:schemeClr val="dk1"/>
              </a:buClr>
              <a:buSzPts val="2400"/>
              <a:buNone/>
              <a:defRPr sz="2400">
                <a:solidFill>
                  <a:schemeClr val="dk1"/>
                </a:solidFill>
              </a:defRPr>
            </a:lvl7pPr>
            <a:lvl8pPr lvl="7">
              <a:spcBef>
                <a:spcPts val="0"/>
              </a:spcBef>
              <a:spcAft>
                <a:spcPts val="0"/>
              </a:spcAft>
              <a:buClr>
                <a:schemeClr val="dk1"/>
              </a:buClr>
              <a:buSzPts val="2400"/>
              <a:buNone/>
              <a:defRPr sz="2400">
                <a:solidFill>
                  <a:schemeClr val="dk1"/>
                </a:solidFill>
              </a:defRPr>
            </a:lvl8pPr>
            <a:lvl9pPr lvl="8">
              <a:spcBef>
                <a:spcPts val="0"/>
              </a:spcBef>
              <a:spcAft>
                <a:spcPts val="0"/>
              </a:spcAft>
              <a:buClr>
                <a:schemeClr val="dk1"/>
              </a:buClr>
              <a:buSzPts val="2400"/>
              <a:buNone/>
              <a:defRPr sz="24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03">
          <p15:clr>
            <a:srgbClr val="E46962"/>
          </p15:clr>
        </p15:guide>
        <p15:guide id="2" orient="horz" pos="243">
          <p15:clr>
            <a:srgbClr val="E46962"/>
          </p15:clr>
        </p15:guide>
        <p15:guide id="3" orient="horz" pos="3013">
          <p15:clr>
            <a:srgbClr val="E46962"/>
          </p15:clr>
        </p15:guide>
        <p15:guide id="4" pos="1849">
          <p15:clr>
            <a:srgbClr val="E46962"/>
          </p15:clr>
        </p15:guide>
        <p15:guide id="5" pos="2084">
          <p15:clr>
            <a:srgbClr val="E46962"/>
          </p15:clr>
        </p15:guide>
        <p15:guide id="6" pos="2762">
          <p15:clr>
            <a:srgbClr val="E46962"/>
          </p15:clr>
        </p15:guide>
        <p15:guide id="7" pos="2998">
          <p15:clr>
            <a:srgbClr val="E46962"/>
          </p15:clr>
        </p15:guide>
        <p15:guide id="8" pos="3676">
          <p15:clr>
            <a:srgbClr val="E46962"/>
          </p15:clr>
        </p15:guide>
        <p15:guide id="9" pos="3911">
          <p15:clr>
            <a:srgbClr val="E46962"/>
          </p15:clr>
        </p15:guide>
        <p15:guide id="10" orient="horz" pos="1062">
          <p15:clr>
            <a:srgbClr val="E46962"/>
          </p15:clr>
        </p15:guide>
        <p15:guide id="11" orient="horz" pos="1191">
          <p15:clr>
            <a:srgbClr val="E46962"/>
          </p15:clr>
        </p15:guide>
        <p15:guide id="12" orient="horz" pos="2050">
          <p15:clr>
            <a:srgbClr val="E46962"/>
          </p15:clr>
        </p15:guide>
        <p15:guide id="13" orient="horz" pos="2179">
          <p15:clr>
            <a:srgbClr val="E46962"/>
          </p15:clr>
        </p15:guide>
        <p15:guide id="14" pos="257">
          <p15:clr>
            <a:srgbClr val="E46962"/>
          </p15:clr>
        </p15:guide>
        <p15:guide id="15" pos="549">
          <p15:clr>
            <a:srgbClr val="E46962"/>
          </p15:clr>
        </p15:guide>
        <p15:guide id="16" pos="1171">
          <p15:clr>
            <a:srgbClr val="E46962"/>
          </p15:clr>
        </p15:guide>
        <p15:guide id="17" pos="4825">
          <p15:clr>
            <a:srgbClr val="E46962"/>
          </p15:clr>
        </p15:guide>
        <p15:guide id="18" pos="4589">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4" name="Shape 234"/>
        <p:cNvGrpSpPr/>
        <p:nvPr/>
      </p:nvGrpSpPr>
      <p:grpSpPr>
        <a:xfrm>
          <a:off x="0" y="0"/>
          <a:ext cx="0" cy="0"/>
          <a:chOff x="0" y="0"/>
          <a:chExt cx="0" cy="0"/>
        </a:xfrm>
      </p:grpSpPr>
      <p:sp>
        <p:nvSpPr>
          <p:cNvPr id="235" name="Google Shape;235;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236" name="Google Shape;236;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237" name="Google Shape;23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drive.google.com/corp/drive/folders/1krnZDkBpoFSYKxSW5XsAEoiT7SqyB1ko" TargetMode="External"/><Relationship Id="rId4" Type="http://schemas.openxmlformats.org/officeDocument/2006/relationships/image" Target="../media/image9.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 Id="rId3" Type="http://schemas.openxmlformats.org/officeDocument/2006/relationships/hyperlink" Target="https://drive.google.com/corp/drive/folders/163iOrBacJJqfZGt3CmwOb1ZBDC89xur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s://drive.google.com/corp/drive/folders/1hczYkhWxiPtsZlEYfRpNOSPDcMHOQkq6" TargetMode="External"/><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 Id="rId3" Type="http://schemas.openxmlformats.org/officeDocument/2006/relationships/hyperlink" Target="https://drive.google.com/corp/drive/folders/1hczYkhWxiPtsZlEYfRpNOSPDcMHOQkq6" TargetMode="External"/><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s://drive.google.com/file/d/1fd-qLnFWXJjsk4UPBiDRvidOrULScQmY/view?usp=sharing" TargetMode="External"/><Relationship Id="rId4" Type="http://schemas.openxmlformats.org/officeDocument/2006/relationships/hyperlink" Target="https://drive.google.com/file/d/130JL0Jg8SYb8FHEzaC-2c0UNac8QBpMZ/view?usp=sharing" TargetMode="External"/><Relationship Id="rId9" Type="http://schemas.openxmlformats.org/officeDocument/2006/relationships/hyperlink" Target="https://drive.google.com/corp/drive/folders/1krnZDkBpoFSYKxSW5XsAEoiT7SqyB1ko" TargetMode="External"/><Relationship Id="rId5" Type="http://schemas.openxmlformats.org/officeDocument/2006/relationships/image" Target="../media/image20.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8"/>
          <p:cNvSpPr txBox="1"/>
          <p:nvPr>
            <p:ph type="ctrTitle"/>
          </p:nvPr>
        </p:nvSpPr>
        <p:spPr>
          <a:xfrm>
            <a:off x="383600" y="1686000"/>
            <a:ext cx="2071200" cy="1791300"/>
          </a:xfrm>
          <a:prstGeom prst="rect">
            <a:avLst/>
          </a:prstGeom>
        </p:spPr>
        <p:txBody>
          <a:bodyPr anchorCtr="0" anchor="ctr" bIns="0" lIns="0" spcFirstLastPara="1" rIns="91425" wrap="square" tIns="0">
            <a:noAutofit/>
          </a:bodyPr>
          <a:lstStyle/>
          <a:p>
            <a:pPr indent="0" lvl="0" marL="0" rtl="0" algn="l">
              <a:spcBef>
                <a:spcPts val="0"/>
              </a:spcBef>
              <a:spcAft>
                <a:spcPts val="0"/>
              </a:spcAft>
              <a:buNone/>
            </a:pPr>
            <a:r>
              <a:rPr lang="en"/>
              <a:t>Request</a:t>
            </a:r>
            <a:endParaRPr/>
          </a:p>
        </p:txBody>
      </p:sp>
      <p:sp>
        <p:nvSpPr>
          <p:cNvPr id="324" name="Google Shape;324;p58"/>
          <p:cNvSpPr txBox="1"/>
          <p:nvPr/>
        </p:nvSpPr>
        <p:spPr>
          <a:xfrm>
            <a:off x="3558350" y="1147568"/>
            <a:ext cx="4572600" cy="330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Google Sans Medium"/>
                <a:ea typeface="Google Sans Medium"/>
                <a:cs typeface="Google Sans Medium"/>
                <a:sym typeface="Google Sans Medium"/>
              </a:rPr>
              <a:t>Requested Menu of Insights: Automotive Industry</a:t>
            </a:r>
            <a:endParaRPr sz="1200">
              <a:solidFill>
                <a:schemeClr val="dk2"/>
              </a:solidFill>
              <a:latin typeface="Google Sans"/>
              <a:ea typeface="Google Sans"/>
              <a:cs typeface="Google Sans"/>
              <a:sym typeface="Google Sans"/>
            </a:endParaRPr>
          </a:p>
        </p:txBody>
      </p:sp>
      <p:sp>
        <p:nvSpPr>
          <p:cNvPr id="325" name="Google Shape;325;p58"/>
          <p:cNvSpPr/>
          <p:nvPr/>
        </p:nvSpPr>
        <p:spPr>
          <a:xfrm>
            <a:off x="2934851" y="1080218"/>
            <a:ext cx="464100" cy="465000"/>
          </a:xfrm>
          <a:prstGeom prst="roundRect">
            <a:avLst>
              <a:gd fmla="val 16667" name="adj"/>
            </a:avLst>
          </a:prstGeom>
          <a:noFill/>
          <a:ln cap="flat" cmpd="sng" w="9525">
            <a:solidFill>
              <a:srgbClr val="4285F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b="1">
              <a:solidFill>
                <a:schemeClr val="dk1"/>
              </a:solidFill>
              <a:latin typeface="Google Sans"/>
              <a:ea typeface="Google Sans"/>
              <a:cs typeface="Google Sans"/>
              <a:sym typeface="Google Sans"/>
            </a:endParaRPr>
          </a:p>
        </p:txBody>
      </p:sp>
      <p:sp>
        <p:nvSpPr>
          <p:cNvPr id="326" name="Google Shape;326;p58"/>
          <p:cNvSpPr txBox="1"/>
          <p:nvPr/>
        </p:nvSpPr>
        <p:spPr>
          <a:xfrm>
            <a:off x="3558350" y="1974563"/>
            <a:ext cx="4572600" cy="330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Google Sans Medium"/>
                <a:ea typeface="Google Sans Medium"/>
                <a:cs typeface="Google Sans Medium"/>
                <a:sym typeface="Google Sans Medium"/>
              </a:rPr>
              <a:t>Audience</a:t>
            </a:r>
            <a:r>
              <a:rPr lang="en">
                <a:solidFill>
                  <a:schemeClr val="dk1"/>
                </a:solidFill>
                <a:latin typeface="Google Sans Medium"/>
                <a:ea typeface="Google Sans Medium"/>
                <a:cs typeface="Google Sans Medium"/>
                <a:sym typeface="Google Sans Medium"/>
              </a:rPr>
              <a:t>: </a:t>
            </a:r>
            <a:r>
              <a:rPr lang="en">
                <a:solidFill>
                  <a:schemeClr val="dk1"/>
                </a:solidFill>
                <a:latin typeface="Google Sans Medium"/>
                <a:ea typeface="Google Sans Medium"/>
                <a:cs typeface="Google Sans Medium"/>
                <a:sym typeface="Google Sans Medium"/>
              </a:rPr>
              <a:t>Car buyers</a:t>
            </a:r>
            <a:endParaRPr>
              <a:solidFill>
                <a:schemeClr val="dk1"/>
              </a:solidFill>
              <a:latin typeface="Google Sans Medium"/>
              <a:ea typeface="Google Sans Medium"/>
              <a:cs typeface="Google Sans Medium"/>
              <a:sym typeface="Google Sans Medium"/>
            </a:endParaRPr>
          </a:p>
        </p:txBody>
      </p:sp>
      <p:sp>
        <p:nvSpPr>
          <p:cNvPr id="327" name="Google Shape;327;p58"/>
          <p:cNvSpPr/>
          <p:nvPr/>
        </p:nvSpPr>
        <p:spPr>
          <a:xfrm>
            <a:off x="2934851" y="1930471"/>
            <a:ext cx="464100" cy="4650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b="1">
              <a:solidFill>
                <a:schemeClr val="dk1"/>
              </a:solidFill>
              <a:latin typeface="Google Sans"/>
              <a:ea typeface="Google Sans"/>
              <a:cs typeface="Google Sans"/>
              <a:sym typeface="Google Sans"/>
            </a:endParaRPr>
          </a:p>
        </p:txBody>
      </p:sp>
      <p:sp>
        <p:nvSpPr>
          <p:cNvPr id="328" name="Google Shape;328;p58"/>
          <p:cNvSpPr txBox="1"/>
          <p:nvPr/>
        </p:nvSpPr>
        <p:spPr>
          <a:xfrm>
            <a:off x="3558350" y="3698327"/>
            <a:ext cx="4572600" cy="330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Google Sans Medium"/>
                <a:ea typeface="Google Sans Medium"/>
                <a:cs typeface="Google Sans Medium"/>
                <a:sym typeface="Google Sans Medium"/>
              </a:rPr>
              <a:t>Vertical: </a:t>
            </a:r>
            <a:r>
              <a:rPr lang="en">
                <a:solidFill>
                  <a:schemeClr val="dk1"/>
                </a:solidFill>
                <a:latin typeface="Google Sans Medium"/>
                <a:ea typeface="Google Sans Medium"/>
                <a:cs typeface="Google Sans Medium"/>
                <a:sym typeface="Google Sans Medium"/>
              </a:rPr>
              <a:t>Automotive</a:t>
            </a:r>
            <a:endParaRPr sz="1200">
              <a:solidFill>
                <a:schemeClr val="dk1"/>
              </a:solidFill>
              <a:latin typeface="Google Sans"/>
              <a:ea typeface="Google Sans"/>
              <a:cs typeface="Google Sans"/>
              <a:sym typeface="Google Sans"/>
            </a:endParaRPr>
          </a:p>
        </p:txBody>
      </p:sp>
      <p:sp>
        <p:nvSpPr>
          <p:cNvPr id="329" name="Google Shape;329;p58"/>
          <p:cNvSpPr/>
          <p:nvPr/>
        </p:nvSpPr>
        <p:spPr>
          <a:xfrm>
            <a:off x="2934851" y="3630977"/>
            <a:ext cx="464100" cy="465000"/>
          </a:xfrm>
          <a:prstGeom prst="roundRect">
            <a:avLst>
              <a:gd fmla="val 16667" name="adj"/>
            </a:avLst>
          </a:prstGeom>
          <a:noFill/>
          <a:ln cap="flat" cmpd="sng" w="9525">
            <a:solidFill>
              <a:schemeClr val="accent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b="1">
              <a:solidFill>
                <a:schemeClr val="dk1"/>
              </a:solidFill>
              <a:latin typeface="Google Sans"/>
              <a:ea typeface="Google Sans"/>
              <a:cs typeface="Google Sans"/>
              <a:sym typeface="Google Sans"/>
            </a:endParaRPr>
          </a:p>
        </p:txBody>
      </p:sp>
      <p:sp>
        <p:nvSpPr>
          <p:cNvPr id="330" name="Google Shape;330;p58"/>
          <p:cNvSpPr txBox="1"/>
          <p:nvPr/>
        </p:nvSpPr>
        <p:spPr>
          <a:xfrm>
            <a:off x="3558350" y="2841734"/>
            <a:ext cx="4572600" cy="330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Google Sans Medium"/>
                <a:ea typeface="Google Sans Medium"/>
                <a:cs typeface="Google Sans Medium"/>
                <a:sym typeface="Google Sans Medium"/>
              </a:rPr>
              <a:t>Market: T</a:t>
            </a:r>
            <a:r>
              <a:rPr lang="en">
                <a:solidFill>
                  <a:schemeClr val="dk1"/>
                </a:solidFill>
                <a:latin typeface="Google Sans Medium"/>
                <a:ea typeface="Google Sans Medium"/>
                <a:cs typeface="Google Sans Medium"/>
                <a:sym typeface="Google Sans Medium"/>
              </a:rPr>
              <a:t>he UK</a:t>
            </a:r>
            <a:endParaRPr>
              <a:solidFill>
                <a:schemeClr val="dk1"/>
              </a:solidFill>
              <a:latin typeface="Google Sans Medium"/>
              <a:ea typeface="Google Sans Medium"/>
              <a:cs typeface="Google Sans Medium"/>
              <a:sym typeface="Google Sans Medium"/>
            </a:endParaRPr>
          </a:p>
        </p:txBody>
      </p:sp>
      <p:sp>
        <p:nvSpPr>
          <p:cNvPr id="331" name="Google Shape;331;p58"/>
          <p:cNvSpPr/>
          <p:nvPr/>
        </p:nvSpPr>
        <p:spPr>
          <a:xfrm>
            <a:off x="2934851" y="2780724"/>
            <a:ext cx="464100" cy="465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b="1">
              <a:solidFill>
                <a:schemeClr val="dk1"/>
              </a:solidFill>
              <a:latin typeface="Google Sans"/>
              <a:ea typeface="Google Sans"/>
              <a:cs typeface="Google Sans"/>
              <a:sym typeface="Google Sans"/>
            </a:endParaRPr>
          </a:p>
        </p:txBody>
      </p:sp>
      <p:sp>
        <p:nvSpPr>
          <p:cNvPr id="332" name="Google Shape;332;p58"/>
          <p:cNvSpPr/>
          <p:nvPr/>
        </p:nvSpPr>
        <p:spPr>
          <a:xfrm>
            <a:off x="3064747" y="1210573"/>
            <a:ext cx="204311" cy="204311"/>
          </a:xfrm>
          <a:custGeom>
            <a:rect b="b" l="l" r="r" t="t"/>
            <a:pathLst>
              <a:path extrusionOk="0" h="209550" w="209550">
                <a:moveTo>
                  <a:pt x="0" y="65476"/>
                </a:moveTo>
                <a:lnTo>
                  <a:pt x="0" y="209550"/>
                </a:lnTo>
                <a:lnTo>
                  <a:pt x="52352" y="209550"/>
                </a:lnTo>
                <a:lnTo>
                  <a:pt x="52352" y="65476"/>
                </a:lnTo>
                <a:close/>
                <a:moveTo>
                  <a:pt x="78599" y="0"/>
                </a:moveTo>
                <a:lnTo>
                  <a:pt x="78599" y="209550"/>
                </a:lnTo>
                <a:lnTo>
                  <a:pt x="130951" y="209550"/>
                </a:lnTo>
                <a:lnTo>
                  <a:pt x="130951" y="0"/>
                </a:lnTo>
                <a:close/>
                <a:moveTo>
                  <a:pt x="157198" y="117898"/>
                </a:moveTo>
                <a:lnTo>
                  <a:pt x="157198" y="209550"/>
                </a:lnTo>
                <a:lnTo>
                  <a:pt x="209550" y="209550"/>
                </a:lnTo>
                <a:lnTo>
                  <a:pt x="209550" y="117898"/>
                </a:lnTo>
                <a:close/>
              </a:path>
            </a:pathLst>
          </a:cu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8"/>
          <p:cNvSpPr/>
          <p:nvPr/>
        </p:nvSpPr>
        <p:spPr>
          <a:xfrm>
            <a:off x="3028892" y="2039279"/>
            <a:ext cx="276029" cy="247377"/>
          </a:xfrm>
          <a:custGeom>
            <a:rect b="b" l="l" r="r" t="t"/>
            <a:pathLst>
              <a:path extrusionOk="0" h="1445" w="1613">
                <a:moveTo>
                  <a:pt x="962" y="0"/>
                </a:moveTo>
                <a:lnTo>
                  <a:pt x="962" y="219"/>
                </a:lnTo>
                <a:cubicBezTo>
                  <a:pt x="1210" y="255"/>
                  <a:pt x="1395" y="469"/>
                  <a:pt x="1396" y="720"/>
                </a:cubicBezTo>
                <a:cubicBezTo>
                  <a:pt x="1395" y="783"/>
                  <a:pt x="1383" y="845"/>
                  <a:pt x="1360" y="904"/>
                </a:cubicBezTo>
                <a:lnTo>
                  <a:pt x="1549" y="1014"/>
                </a:lnTo>
                <a:cubicBezTo>
                  <a:pt x="1591" y="922"/>
                  <a:pt x="1613" y="822"/>
                  <a:pt x="1613" y="720"/>
                </a:cubicBezTo>
                <a:cubicBezTo>
                  <a:pt x="1612" y="348"/>
                  <a:pt x="1331" y="38"/>
                  <a:pt x="962" y="0"/>
                </a:cubicBezTo>
                <a:close/>
                <a:moveTo>
                  <a:pt x="816" y="0"/>
                </a:moveTo>
                <a:cubicBezTo>
                  <a:pt x="295" y="53"/>
                  <a:pt x="0" y="624"/>
                  <a:pt x="260" y="1079"/>
                </a:cubicBezTo>
                <a:cubicBezTo>
                  <a:pt x="398" y="1320"/>
                  <a:pt x="643" y="1444"/>
                  <a:pt x="889" y="1444"/>
                </a:cubicBezTo>
                <a:cubicBezTo>
                  <a:pt x="1107" y="1444"/>
                  <a:pt x="1326" y="1347"/>
                  <a:pt x="1471" y="1148"/>
                </a:cubicBezTo>
                <a:lnTo>
                  <a:pt x="1284" y="1037"/>
                </a:lnTo>
                <a:cubicBezTo>
                  <a:pt x="1188" y="1158"/>
                  <a:pt x="1042" y="1227"/>
                  <a:pt x="888" y="1227"/>
                </a:cubicBezTo>
                <a:cubicBezTo>
                  <a:pt x="623" y="1227"/>
                  <a:pt x="403" y="1022"/>
                  <a:pt x="383" y="757"/>
                </a:cubicBezTo>
                <a:cubicBezTo>
                  <a:pt x="364" y="492"/>
                  <a:pt x="554" y="257"/>
                  <a:pt x="816" y="219"/>
                </a:cubicBezTo>
                <a:lnTo>
                  <a:pt x="816" y="0"/>
                </a:lnTo>
                <a:close/>
              </a:path>
            </a:pathLst>
          </a:custGeom>
          <a:solidFill>
            <a:srgbClr val="EA4335"/>
          </a:solidFill>
          <a:ln>
            <a:noFill/>
          </a:ln>
        </p:spPr>
        <p:txBody>
          <a:bodyPr anchorCtr="0" anchor="ctr" bIns="328375" lIns="328375" spcFirstLastPara="1" rIns="328375" wrap="square" tIns="328375">
            <a:noAutofit/>
          </a:bodyPr>
          <a:lstStyle/>
          <a:p>
            <a:pPr indent="0" lvl="0" marL="0" rtl="0" algn="l">
              <a:spcBef>
                <a:spcPts val="0"/>
              </a:spcBef>
              <a:spcAft>
                <a:spcPts val="0"/>
              </a:spcAft>
              <a:buNone/>
            </a:pPr>
            <a:r>
              <a:t/>
            </a:r>
            <a:endParaRPr/>
          </a:p>
        </p:txBody>
      </p:sp>
      <p:sp>
        <p:nvSpPr>
          <p:cNvPr id="334" name="Google Shape;334;p58"/>
          <p:cNvSpPr/>
          <p:nvPr/>
        </p:nvSpPr>
        <p:spPr>
          <a:xfrm>
            <a:off x="3041265" y="2900687"/>
            <a:ext cx="251303" cy="225064"/>
          </a:xfrm>
          <a:custGeom>
            <a:rect b="b" l="l" r="r" t="t"/>
            <a:pathLst>
              <a:path extrusionOk="0" h="14448" w="16135">
                <a:moveTo>
                  <a:pt x="4240" y="1218"/>
                </a:moveTo>
                <a:lnTo>
                  <a:pt x="3690" y="4672"/>
                </a:lnTo>
                <a:lnTo>
                  <a:pt x="3651" y="4908"/>
                </a:lnTo>
                <a:lnTo>
                  <a:pt x="3573" y="5143"/>
                </a:lnTo>
                <a:lnTo>
                  <a:pt x="3455" y="5300"/>
                </a:lnTo>
                <a:lnTo>
                  <a:pt x="3298" y="5497"/>
                </a:lnTo>
                <a:lnTo>
                  <a:pt x="3102" y="5654"/>
                </a:lnTo>
                <a:lnTo>
                  <a:pt x="2905" y="5732"/>
                </a:lnTo>
                <a:lnTo>
                  <a:pt x="2670" y="5811"/>
                </a:lnTo>
                <a:lnTo>
                  <a:pt x="2159" y="5811"/>
                </a:lnTo>
                <a:lnTo>
                  <a:pt x="1885" y="5693"/>
                </a:lnTo>
                <a:lnTo>
                  <a:pt x="1649" y="5536"/>
                </a:lnTo>
                <a:lnTo>
                  <a:pt x="1453" y="5300"/>
                </a:lnTo>
                <a:lnTo>
                  <a:pt x="1296" y="5026"/>
                </a:lnTo>
                <a:lnTo>
                  <a:pt x="1217" y="4751"/>
                </a:lnTo>
                <a:lnTo>
                  <a:pt x="1217" y="4437"/>
                </a:lnTo>
                <a:lnTo>
                  <a:pt x="1296" y="4123"/>
                </a:lnTo>
                <a:lnTo>
                  <a:pt x="2199" y="1218"/>
                </a:lnTo>
                <a:close/>
                <a:moveTo>
                  <a:pt x="7459" y="1218"/>
                </a:moveTo>
                <a:lnTo>
                  <a:pt x="7459" y="4515"/>
                </a:lnTo>
                <a:lnTo>
                  <a:pt x="7420" y="4790"/>
                </a:lnTo>
                <a:lnTo>
                  <a:pt x="7341" y="5026"/>
                </a:lnTo>
                <a:lnTo>
                  <a:pt x="7223" y="5261"/>
                </a:lnTo>
                <a:lnTo>
                  <a:pt x="7066" y="5457"/>
                </a:lnTo>
                <a:lnTo>
                  <a:pt x="6870" y="5615"/>
                </a:lnTo>
                <a:lnTo>
                  <a:pt x="6635" y="5732"/>
                </a:lnTo>
                <a:lnTo>
                  <a:pt x="6399" y="5811"/>
                </a:lnTo>
                <a:lnTo>
                  <a:pt x="5849" y="5811"/>
                </a:lnTo>
                <a:lnTo>
                  <a:pt x="5614" y="5732"/>
                </a:lnTo>
                <a:lnTo>
                  <a:pt x="5418" y="5615"/>
                </a:lnTo>
                <a:lnTo>
                  <a:pt x="5221" y="5418"/>
                </a:lnTo>
                <a:lnTo>
                  <a:pt x="5064" y="5222"/>
                </a:lnTo>
                <a:lnTo>
                  <a:pt x="4986" y="5026"/>
                </a:lnTo>
                <a:lnTo>
                  <a:pt x="4947" y="4790"/>
                </a:lnTo>
                <a:lnTo>
                  <a:pt x="4947" y="4515"/>
                </a:lnTo>
                <a:lnTo>
                  <a:pt x="5457" y="1218"/>
                </a:lnTo>
                <a:close/>
                <a:moveTo>
                  <a:pt x="10678" y="1218"/>
                </a:moveTo>
                <a:lnTo>
                  <a:pt x="11188" y="4515"/>
                </a:lnTo>
                <a:lnTo>
                  <a:pt x="11188" y="4790"/>
                </a:lnTo>
                <a:lnTo>
                  <a:pt x="11149" y="5026"/>
                </a:lnTo>
                <a:lnTo>
                  <a:pt x="11031" y="5261"/>
                </a:lnTo>
                <a:lnTo>
                  <a:pt x="10835" y="5457"/>
                </a:lnTo>
                <a:lnTo>
                  <a:pt x="10639" y="5615"/>
                </a:lnTo>
                <a:lnTo>
                  <a:pt x="10403" y="5732"/>
                </a:lnTo>
                <a:lnTo>
                  <a:pt x="10128" y="5811"/>
                </a:lnTo>
                <a:lnTo>
                  <a:pt x="9618" y="5811"/>
                </a:lnTo>
                <a:lnTo>
                  <a:pt x="9383" y="5732"/>
                </a:lnTo>
                <a:lnTo>
                  <a:pt x="9186" y="5615"/>
                </a:lnTo>
                <a:lnTo>
                  <a:pt x="8990" y="5418"/>
                </a:lnTo>
                <a:lnTo>
                  <a:pt x="8872" y="5222"/>
                </a:lnTo>
                <a:lnTo>
                  <a:pt x="8754" y="5026"/>
                </a:lnTo>
                <a:lnTo>
                  <a:pt x="8676" y="4790"/>
                </a:lnTo>
                <a:lnTo>
                  <a:pt x="8676" y="4515"/>
                </a:lnTo>
                <a:lnTo>
                  <a:pt x="8676" y="1218"/>
                </a:lnTo>
                <a:close/>
                <a:moveTo>
                  <a:pt x="13897" y="1218"/>
                </a:moveTo>
                <a:lnTo>
                  <a:pt x="14839" y="4123"/>
                </a:lnTo>
                <a:lnTo>
                  <a:pt x="14879" y="4437"/>
                </a:lnTo>
                <a:lnTo>
                  <a:pt x="14879" y="4751"/>
                </a:lnTo>
                <a:lnTo>
                  <a:pt x="14800" y="5026"/>
                </a:lnTo>
                <a:lnTo>
                  <a:pt x="14643" y="5300"/>
                </a:lnTo>
                <a:lnTo>
                  <a:pt x="14447" y="5536"/>
                </a:lnTo>
                <a:lnTo>
                  <a:pt x="14211" y="5693"/>
                </a:lnTo>
                <a:lnTo>
                  <a:pt x="13936" y="5811"/>
                </a:lnTo>
                <a:lnTo>
                  <a:pt x="13426" y="5811"/>
                </a:lnTo>
                <a:lnTo>
                  <a:pt x="13191" y="5732"/>
                </a:lnTo>
                <a:lnTo>
                  <a:pt x="12994" y="5654"/>
                </a:lnTo>
                <a:lnTo>
                  <a:pt x="12837" y="5497"/>
                </a:lnTo>
                <a:lnTo>
                  <a:pt x="12680" y="5300"/>
                </a:lnTo>
                <a:lnTo>
                  <a:pt x="12562" y="5143"/>
                </a:lnTo>
                <a:lnTo>
                  <a:pt x="12484" y="4908"/>
                </a:lnTo>
                <a:lnTo>
                  <a:pt x="12405" y="4672"/>
                </a:lnTo>
                <a:lnTo>
                  <a:pt x="11895" y="1218"/>
                </a:lnTo>
                <a:close/>
                <a:moveTo>
                  <a:pt x="11777" y="6164"/>
                </a:moveTo>
                <a:lnTo>
                  <a:pt x="12248" y="6557"/>
                </a:lnTo>
                <a:lnTo>
                  <a:pt x="12445" y="6714"/>
                </a:lnTo>
                <a:lnTo>
                  <a:pt x="12680" y="6831"/>
                </a:lnTo>
                <a:lnTo>
                  <a:pt x="12916" y="6910"/>
                </a:lnTo>
                <a:lnTo>
                  <a:pt x="13151" y="6988"/>
                </a:lnTo>
                <a:lnTo>
                  <a:pt x="13387" y="7028"/>
                </a:lnTo>
                <a:lnTo>
                  <a:pt x="14093" y="7028"/>
                </a:lnTo>
                <a:lnTo>
                  <a:pt x="14093" y="13270"/>
                </a:lnTo>
                <a:lnTo>
                  <a:pt x="2002" y="13270"/>
                </a:lnTo>
                <a:lnTo>
                  <a:pt x="2002" y="7028"/>
                </a:lnTo>
                <a:lnTo>
                  <a:pt x="2670" y="7028"/>
                </a:lnTo>
                <a:lnTo>
                  <a:pt x="2905" y="6988"/>
                </a:lnTo>
                <a:lnTo>
                  <a:pt x="3141" y="6910"/>
                </a:lnTo>
                <a:lnTo>
                  <a:pt x="3376" y="6792"/>
                </a:lnTo>
                <a:lnTo>
                  <a:pt x="3847" y="6557"/>
                </a:lnTo>
                <a:lnTo>
                  <a:pt x="4318" y="6164"/>
                </a:lnTo>
                <a:lnTo>
                  <a:pt x="4515" y="6360"/>
                </a:lnTo>
                <a:lnTo>
                  <a:pt x="4711" y="6557"/>
                </a:lnTo>
                <a:lnTo>
                  <a:pt x="4907" y="6674"/>
                </a:lnTo>
                <a:lnTo>
                  <a:pt x="5143" y="6792"/>
                </a:lnTo>
                <a:lnTo>
                  <a:pt x="5378" y="6910"/>
                </a:lnTo>
                <a:lnTo>
                  <a:pt x="5653" y="6988"/>
                </a:lnTo>
                <a:lnTo>
                  <a:pt x="5967" y="7028"/>
                </a:lnTo>
                <a:lnTo>
                  <a:pt x="6517" y="7028"/>
                </a:lnTo>
                <a:lnTo>
                  <a:pt x="6792" y="6988"/>
                </a:lnTo>
                <a:lnTo>
                  <a:pt x="7066" y="6910"/>
                </a:lnTo>
                <a:lnTo>
                  <a:pt x="7302" y="6831"/>
                </a:lnTo>
                <a:lnTo>
                  <a:pt x="7498" y="6753"/>
                </a:lnTo>
                <a:lnTo>
                  <a:pt x="7734" y="6596"/>
                </a:lnTo>
                <a:lnTo>
                  <a:pt x="7891" y="6439"/>
                </a:lnTo>
                <a:lnTo>
                  <a:pt x="8048" y="6282"/>
                </a:lnTo>
                <a:lnTo>
                  <a:pt x="8244" y="6478"/>
                </a:lnTo>
                <a:lnTo>
                  <a:pt x="8480" y="6635"/>
                </a:lnTo>
                <a:lnTo>
                  <a:pt x="8676" y="6753"/>
                </a:lnTo>
                <a:lnTo>
                  <a:pt x="8912" y="6871"/>
                </a:lnTo>
                <a:lnTo>
                  <a:pt x="9108" y="6949"/>
                </a:lnTo>
                <a:lnTo>
                  <a:pt x="9383" y="6988"/>
                </a:lnTo>
                <a:lnTo>
                  <a:pt x="9932" y="7028"/>
                </a:lnTo>
                <a:lnTo>
                  <a:pt x="10207" y="7028"/>
                </a:lnTo>
                <a:lnTo>
                  <a:pt x="10482" y="6988"/>
                </a:lnTo>
                <a:lnTo>
                  <a:pt x="10757" y="6910"/>
                </a:lnTo>
                <a:lnTo>
                  <a:pt x="10992" y="6792"/>
                </a:lnTo>
                <a:lnTo>
                  <a:pt x="11228" y="6674"/>
                </a:lnTo>
                <a:lnTo>
                  <a:pt x="11424" y="6517"/>
                </a:lnTo>
                <a:lnTo>
                  <a:pt x="11620" y="6360"/>
                </a:lnTo>
                <a:lnTo>
                  <a:pt x="11777" y="6164"/>
                </a:lnTo>
                <a:close/>
                <a:moveTo>
                  <a:pt x="2199" y="1"/>
                </a:moveTo>
                <a:lnTo>
                  <a:pt x="1963" y="79"/>
                </a:lnTo>
                <a:lnTo>
                  <a:pt x="1728" y="158"/>
                </a:lnTo>
                <a:lnTo>
                  <a:pt x="1531" y="315"/>
                </a:lnTo>
                <a:lnTo>
                  <a:pt x="1335" y="472"/>
                </a:lnTo>
                <a:lnTo>
                  <a:pt x="1178" y="668"/>
                </a:lnTo>
                <a:lnTo>
                  <a:pt x="1060" y="904"/>
                </a:lnTo>
                <a:lnTo>
                  <a:pt x="982" y="1139"/>
                </a:lnTo>
                <a:lnTo>
                  <a:pt x="118" y="3848"/>
                </a:lnTo>
                <a:lnTo>
                  <a:pt x="39" y="4201"/>
                </a:lnTo>
                <a:lnTo>
                  <a:pt x="0" y="4555"/>
                </a:lnTo>
                <a:lnTo>
                  <a:pt x="0" y="4908"/>
                </a:lnTo>
                <a:lnTo>
                  <a:pt x="79" y="5261"/>
                </a:lnTo>
                <a:lnTo>
                  <a:pt x="197" y="5615"/>
                </a:lnTo>
                <a:lnTo>
                  <a:pt x="354" y="5929"/>
                </a:lnTo>
                <a:lnTo>
                  <a:pt x="550" y="6203"/>
                </a:lnTo>
                <a:lnTo>
                  <a:pt x="825" y="6439"/>
                </a:lnTo>
                <a:lnTo>
                  <a:pt x="825" y="13270"/>
                </a:lnTo>
                <a:lnTo>
                  <a:pt x="825" y="13505"/>
                </a:lnTo>
                <a:lnTo>
                  <a:pt x="903" y="13701"/>
                </a:lnTo>
                <a:lnTo>
                  <a:pt x="1021" y="13898"/>
                </a:lnTo>
                <a:lnTo>
                  <a:pt x="1178" y="14094"/>
                </a:lnTo>
                <a:lnTo>
                  <a:pt x="1374" y="14251"/>
                </a:lnTo>
                <a:lnTo>
                  <a:pt x="1571" y="14369"/>
                </a:lnTo>
                <a:lnTo>
                  <a:pt x="1767" y="14447"/>
                </a:lnTo>
                <a:lnTo>
                  <a:pt x="14329" y="14447"/>
                </a:lnTo>
                <a:lnTo>
                  <a:pt x="14525" y="14369"/>
                </a:lnTo>
                <a:lnTo>
                  <a:pt x="14722" y="14251"/>
                </a:lnTo>
                <a:lnTo>
                  <a:pt x="14918" y="14094"/>
                </a:lnTo>
                <a:lnTo>
                  <a:pt x="15075" y="13898"/>
                </a:lnTo>
                <a:lnTo>
                  <a:pt x="15193" y="13701"/>
                </a:lnTo>
                <a:lnTo>
                  <a:pt x="15271" y="13505"/>
                </a:lnTo>
                <a:lnTo>
                  <a:pt x="15271" y="13270"/>
                </a:lnTo>
                <a:lnTo>
                  <a:pt x="15271" y="6439"/>
                </a:lnTo>
                <a:lnTo>
                  <a:pt x="15546" y="6203"/>
                </a:lnTo>
                <a:lnTo>
                  <a:pt x="15742" y="5929"/>
                </a:lnTo>
                <a:lnTo>
                  <a:pt x="15938" y="5615"/>
                </a:lnTo>
                <a:lnTo>
                  <a:pt x="16056" y="5261"/>
                </a:lnTo>
                <a:lnTo>
                  <a:pt x="16096" y="4908"/>
                </a:lnTo>
                <a:lnTo>
                  <a:pt x="16135" y="4555"/>
                </a:lnTo>
                <a:lnTo>
                  <a:pt x="16096" y="4201"/>
                </a:lnTo>
                <a:lnTo>
                  <a:pt x="16017" y="3848"/>
                </a:lnTo>
                <a:lnTo>
                  <a:pt x="15114" y="1139"/>
                </a:lnTo>
                <a:lnTo>
                  <a:pt x="15036" y="904"/>
                </a:lnTo>
                <a:lnTo>
                  <a:pt x="14918" y="668"/>
                </a:lnTo>
                <a:lnTo>
                  <a:pt x="14761" y="472"/>
                </a:lnTo>
                <a:lnTo>
                  <a:pt x="14565" y="315"/>
                </a:lnTo>
                <a:lnTo>
                  <a:pt x="14329" y="158"/>
                </a:lnTo>
                <a:lnTo>
                  <a:pt x="14093" y="79"/>
                </a:lnTo>
                <a:lnTo>
                  <a:pt x="13819"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8"/>
          <p:cNvSpPr/>
          <p:nvPr/>
        </p:nvSpPr>
        <p:spPr>
          <a:xfrm>
            <a:off x="3029219" y="3739808"/>
            <a:ext cx="275405" cy="250374"/>
          </a:xfrm>
          <a:custGeom>
            <a:rect b="b" l="l" r="r" t="t"/>
            <a:pathLst>
              <a:path extrusionOk="0" h="131086" w="144380">
                <a:moveTo>
                  <a:pt x="90939" y="9700"/>
                </a:moveTo>
                <a:lnTo>
                  <a:pt x="91613" y="9745"/>
                </a:lnTo>
                <a:lnTo>
                  <a:pt x="92332" y="9835"/>
                </a:lnTo>
                <a:lnTo>
                  <a:pt x="93005" y="9925"/>
                </a:lnTo>
                <a:lnTo>
                  <a:pt x="93724" y="10104"/>
                </a:lnTo>
                <a:lnTo>
                  <a:pt x="94397" y="10284"/>
                </a:lnTo>
                <a:lnTo>
                  <a:pt x="95116" y="10508"/>
                </a:lnTo>
                <a:lnTo>
                  <a:pt x="95789" y="10733"/>
                </a:lnTo>
                <a:lnTo>
                  <a:pt x="96508" y="11047"/>
                </a:lnTo>
                <a:lnTo>
                  <a:pt x="97182" y="11362"/>
                </a:lnTo>
                <a:lnTo>
                  <a:pt x="97810" y="11676"/>
                </a:lnTo>
                <a:lnTo>
                  <a:pt x="98439" y="12080"/>
                </a:lnTo>
                <a:lnTo>
                  <a:pt x="99023" y="12484"/>
                </a:lnTo>
                <a:lnTo>
                  <a:pt x="99607" y="12933"/>
                </a:lnTo>
                <a:lnTo>
                  <a:pt x="100190" y="13427"/>
                </a:lnTo>
                <a:lnTo>
                  <a:pt x="100729" y="13966"/>
                </a:lnTo>
                <a:lnTo>
                  <a:pt x="130279" y="43471"/>
                </a:lnTo>
                <a:lnTo>
                  <a:pt x="130773" y="44010"/>
                </a:lnTo>
                <a:lnTo>
                  <a:pt x="131267" y="44593"/>
                </a:lnTo>
                <a:lnTo>
                  <a:pt x="131716" y="45177"/>
                </a:lnTo>
                <a:lnTo>
                  <a:pt x="132120" y="45761"/>
                </a:lnTo>
                <a:lnTo>
                  <a:pt x="132524" y="46390"/>
                </a:lnTo>
                <a:lnTo>
                  <a:pt x="132884" y="47063"/>
                </a:lnTo>
                <a:lnTo>
                  <a:pt x="133198" y="47737"/>
                </a:lnTo>
                <a:lnTo>
                  <a:pt x="133467" y="48411"/>
                </a:lnTo>
                <a:lnTo>
                  <a:pt x="133737" y="49084"/>
                </a:lnTo>
                <a:lnTo>
                  <a:pt x="133916" y="49803"/>
                </a:lnTo>
                <a:lnTo>
                  <a:pt x="134096" y="50476"/>
                </a:lnTo>
                <a:lnTo>
                  <a:pt x="134276" y="51195"/>
                </a:lnTo>
                <a:lnTo>
                  <a:pt x="134366" y="51869"/>
                </a:lnTo>
                <a:lnTo>
                  <a:pt x="134455" y="52587"/>
                </a:lnTo>
                <a:lnTo>
                  <a:pt x="134500" y="53306"/>
                </a:lnTo>
                <a:lnTo>
                  <a:pt x="134545" y="53979"/>
                </a:lnTo>
                <a:lnTo>
                  <a:pt x="134500" y="54653"/>
                </a:lnTo>
                <a:lnTo>
                  <a:pt x="134455" y="55326"/>
                </a:lnTo>
                <a:lnTo>
                  <a:pt x="134366" y="56045"/>
                </a:lnTo>
                <a:lnTo>
                  <a:pt x="134276" y="56719"/>
                </a:lnTo>
                <a:lnTo>
                  <a:pt x="134096" y="57392"/>
                </a:lnTo>
                <a:lnTo>
                  <a:pt x="133916" y="58066"/>
                </a:lnTo>
                <a:lnTo>
                  <a:pt x="133737" y="58784"/>
                </a:lnTo>
                <a:lnTo>
                  <a:pt x="133467" y="59458"/>
                </a:lnTo>
                <a:lnTo>
                  <a:pt x="133198" y="60132"/>
                </a:lnTo>
                <a:lnTo>
                  <a:pt x="132884" y="60760"/>
                </a:lnTo>
                <a:lnTo>
                  <a:pt x="132524" y="61434"/>
                </a:lnTo>
                <a:lnTo>
                  <a:pt x="132120" y="62018"/>
                </a:lnTo>
                <a:lnTo>
                  <a:pt x="131716" y="62646"/>
                </a:lnTo>
                <a:lnTo>
                  <a:pt x="131267" y="63230"/>
                </a:lnTo>
                <a:lnTo>
                  <a:pt x="130773" y="63769"/>
                </a:lnTo>
                <a:lnTo>
                  <a:pt x="130279" y="64308"/>
                </a:lnTo>
                <a:lnTo>
                  <a:pt x="74952" y="119769"/>
                </a:lnTo>
                <a:lnTo>
                  <a:pt x="74638" y="120084"/>
                </a:lnTo>
                <a:lnTo>
                  <a:pt x="74234" y="120353"/>
                </a:lnTo>
                <a:lnTo>
                  <a:pt x="73740" y="120622"/>
                </a:lnTo>
                <a:lnTo>
                  <a:pt x="73246" y="120847"/>
                </a:lnTo>
                <a:lnTo>
                  <a:pt x="72752" y="121027"/>
                </a:lnTo>
                <a:lnTo>
                  <a:pt x="72258" y="121161"/>
                </a:lnTo>
                <a:lnTo>
                  <a:pt x="71809" y="121251"/>
                </a:lnTo>
                <a:lnTo>
                  <a:pt x="70821" y="121251"/>
                </a:lnTo>
                <a:lnTo>
                  <a:pt x="70282" y="121161"/>
                </a:lnTo>
                <a:lnTo>
                  <a:pt x="69788" y="121072"/>
                </a:lnTo>
                <a:lnTo>
                  <a:pt x="69294" y="120937"/>
                </a:lnTo>
                <a:lnTo>
                  <a:pt x="68890" y="120757"/>
                </a:lnTo>
                <a:lnTo>
                  <a:pt x="68485" y="120533"/>
                </a:lnTo>
                <a:lnTo>
                  <a:pt x="68081" y="120263"/>
                </a:lnTo>
                <a:lnTo>
                  <a:pt x="67767" y="119949"/>
                </a:lnTo>
                <a:lnTo>
                  <a:pt x="67452" y="119590"/>
                </a:lnTo>
                <a:lnTo>
                  <a:pt x="67183" y="119230"/>
                </a:lnTo>
                <a:lnTo>
                  <a:pt x="66959" y="118826"/>
                </a:lnTo>
                <a:lnTo>
                  <a:pt x="66779" y="118377"/>
                </a:lnTo>
                <a:lnTo>
                  <a:pt x="66644" y="117928"/>
                </a:lnTo>
                <a:lnTo>
                  <a:pt x="66509" y="117434"/>
                </a:lnTo>
                <a:lnTo>
                  <a:pt x="66465" y="116895"/>
                </a:lnTo>
                <a:lnTo>
                  <a:pt x="66420" y="116311"/>
                </a:lnTo>
                <a:lnTo>
                  <a:pt x="66465" y="115907"/>
                </a:lnTo>
                <a:lnTo>
                  <a:pt x="66509" y="115458"/>
                </a:lnTo>
                <a:lnTo>
                  <a:pt x="66644" y="115009"/>
                </a:lnTo>
                <a:lnTo>
                  <a:pt x="66779" y="114515"/>
                </a:lnTo>
                <a:lnTo>
                  <a:pt x="66959" y="114066"/>
                </a:lnTo>
                <a:lnTo>
                  <a:pt x="67228" y="113572"/>
                </a:lnTo>
                <a:lnTo>
                  <a:pt x="67542" y="113123"/>
                </a:lnTo>
                <a:lnTo>
                  <a:pt x="67902" y="112719"/>
                </a:lnTo>
                <a:lnTo>
                  <a:pt x="90580" y="90085"/>
                </a:lnTo>
                <a:lnTo>
                  <a:pt x="83664" y="83169"/>
                </a:lnTo>
                <a:lnTo>
                  <a:pt x="61031" y="105848"/>
                </a:lnTo>
                <a:lnTo>
                  <a:pt x="60626" y="106207"/>
                </a:lnTo>
                <a:lnTo>
                  <a:pt x="60222" y="106521"/>
                </a:lnTo>
                <a:lnTo>
                  <a:pt x="59773" y="106791"/>
                </a:lnTo>
                <a:lnTo>
                  <a:pt x="59369" y="106970"/>
                </a:lnTo>
                <a:lnTo>
                  <a:pt x="58965" y="107105"/>
                </a:lnTo>
                <a:lnTo>
                  <a:pt x="58516" y="107240"/>
                </a:lnTo>
                <a:lnTo>
                  <a:pt x="58067" y="107285"/>
                </a:lnTo>
                <a:lnTo>
                  <a:pt x="57573" y="107330"/>
                </a:lnTo>
                <a:lnTo>
                  <a:pt x="57079" y="107285"/>
                </a:lnTo>
                <a:lnTo>
                  <a:pt x="56630" y="107195"/>
                </a:lnTo>
                <a:lnTo>
                  <a:pt x="56181" y="107105"/>
                </a:lnTo>
                <a:lnTo>
                  <a:pt x="55731" y="106926"/>
                </a:lnTo>
                <a:lnTo>
                  <a:pt x="55327" y="106746"/>
                </a:lnTo>
                <a:lnTo>
                  <a:pt x="54923" y="106477"/>
                </a:lnTo>
                <a:lnTo>
                  <a:pt x="54519" y="106162"/>
                </a:lnTo>
                <a:lnTo>
                  <a:pt x="54115" y="105848"/>
                </a:lnTo>
                <a:lnTo>
                  <a:pt x="53800" y="105444"/>
                </a:lnTo>
                <a:lnTo>
                  <a:pt x="53486" y="105084"/>
                </a:lnTo>
                <a:lnTo>
                  <a:pt x="53217" y="104635"/>
                </a:lnTo>
                <a:lnTo>
                  <a:pt x="53037" y="104231"/>
                </a:lnTo>
                <a:lnTo>
                  <a:pt x="52857" y="103782"/>
                </a:lnTo>
                <a:lnTo>
                  <a:pt x="52768" y="103333"/>
                </a:lnTo>
                <a:lnTo>
                  <a:pt x="52678" y="102884"/>
                </a:lnTo>
                <a:lnTo>
                  <a:pt x="52678" y="102390"/>
                </a:lnTo>
                <a:lnTo>
                  <a:pt x="52678" y="101851"/>
                </a:lnTo>
                <a:lnTo>
                  <a:pt x="52768" y="101357"/>
                </a:lnTo>
                <a:lnTo>
                  <a:pt x="52902" y="100818"/>
                </a:lnTo>
                <a:lnTo>
                  <a:pt x="53082" y="100324"/>
                </a:lnTo>
                <a:lnTo>
                  <a:pt x="53306" y="99830"/>
                </a:lnTo>
                <a:lnTo>
                  <a:pt x="53531" y="99381"/>
                </a:lnTo>
                <a:lnTo>
                  <a:pt x="53800" y="98977"/>
                </a:lnTo>
                <a:lnTo>
                  <a:pt x="54115" y="98618"/>
                </a:lnTo>
                <a:lnTo>
                  <a:pt x="76614" y="76119"/>
                </a:lnTo>
                <a:lnTo>
                  <a:pt x="69743" y="69248"/>
                </a:lnTo>
                <a:lnTo>
                  <a:pt x="47064" y="91881"/>
                </a:lnTo>
                <a:lnTo>
                  <a:pt x="46750" y="92196"/>
                </a:lnTo>
                <a:lnTo>
                  <a:pt x="46346" y="92465"/>
                </a:lnTo>
                <a:lnTo>
                  <a:pt x="45942" y="92735"/>
                </a:lnTo>
                <a:lnTo>
                  <a:pt x="45537" y="92959"/>
                </a:lnTo>
                <a:lnTo>
                  <a:pt x="45043" y="93139"/>
                </a:lnTo>
                <a:lnTo>
                  <a:pt x="44594" y="93274"/>
                </a:lnTo>
                <a:lnTo>
                  <a:pt x="44100" y="93319"/>
                </a:lnTo>
                <a:lnTo>
                  <a:pt x="43651" y="93363"/>
                </a:lnTo>
                <a:lnTo>
                  <a:pt x="43157" y="93319"/>
                </a:lnTo>
                <a:lnTo>
                  <a:pt x="42663" y="93274"/>
                </a:lnTo>
                <a:lnTo>
                  <a:pt x="42214" y="93139"/>
                </a:lnTo>
                <a:lnTo>
                  <a:pt x="41765" y="93004"/>
                </a:lnTo>
                <a:lnTo>
                  <a:pt x="41361" y="92780"/>
                </a:lnTo>
                <a:lnTo>
                  <a:pt x="40957" y="92510"/>
                </a:lnTo>
                <a:lnTo>
                  <a:pt x="40553" y="92241"/>
                </a:lnTo>
                <a:lnTo>
                  <a:pt x="40193" y="91881"/>
                </a:lnTo>
                <a:lnTo>
                  <a:pt x="39834" y="91522"/>
                </a:lnTo>
                <a:lnTo>
                  <a:pt x="39520" y="91118"/>
                </a:lnTo>
                <a:lnTo>
                  <a:pt x="39295" y="90714"/>
                </a:lnTo>
                <a:lnTo>
                  <a:pt x="39071" y="90265"/>
                </a:lnTo>
                <a:lnTo>
                  <a:pt x="38936" y="89861"/>
                </a:lnTo>
                <a:lnTo>
                  <a:pt x="38801" y="89412"/>
                </a:lnTo>
                <a:lnTo>
                  <a:pt x="38756" y="88918"/>
                </a:lnTo>
                <a:lnTo>
                  <a:pt x="38711" y="88424"/>
                </a:lnTo>
                <a:lnTo>
                  <a:pt x="38711" y="87930"/>
                </a:lnTo>
                <a:lnTo>
                  <a:pt x="38801" y="87436"/>
                </a:lnTo>
                <a:lnTo>
                  <a:pt x="38891" y="86942"/>
                </a:lnTo>
                <a:lnTo>
                  <a:pt x="39026" y="86448"/>
                </a:lnTo>
                <a:lnTo>
                  <a:pt x="39250" y="85999"/>
                </a:lnTo>
                <a:lnTo>
                  <a:pt x="39475" y="85505"/>
                </a:lnTo>
                <a:lnTo>
                  <a:pt x="39789" y="85100"/>
                </a:lnTo>
                <a:lnTo>
                  <a:pt x="40193" y="84651"/>
                </a:lnTo>
                <a:lnTo>
                  <a:pt x="62647" y="62197"/>
                </a:lnTo>
                <a:lnTo>
                  <a:pt x="55776" y="55282"/>
                </a:lnTo>
                <a:lnTo>
                  <a:pt x="33143" y="77915"/>
                </a:lnTo>
                <a:lnTo>
                  <a:pt x="32783" y="78274"/>
                </a:lnTo>
                <a:lnTo>
                  <a:pt x="32424" y="78544"/>
                </a:lnTo>
                <a:lnTo>
                  <a:pt x="32020" y="78813"/>
                </a:lnTo>
                <a:lnTo>
                  <a:pt x="31571" y="79083"/>
                </a:lnTo>
                <a:lnTo>
                  <a:pt x="31122" y="79307"/>
                </a:lnTo>
                <a:lnTo>
                  <a:pt x="30628" y="79442"/>
                </a:lnTo>
                <a:lnTo>
                  <a:pt x="30134" y="79532"/>
                </a:lnTo>
                <a:lnTo>
                  <a:pt x="29640" y="79577"/>
                </a:lnTo>
                <a:lnTo>
                  <a:pt x="29101" y="79577"/>
                </a:lnTo>
                <a:lnTo>
                  <a:pt x="28652" y="79487"/>
                </a:lnTo>
                <a:lnTo>
                  <a:pt x="28158" y="79397"/>
                </a:lnTo>
                <a:lnTo>
                  <a:pt x="27709" y="79217"/>
                </a:lnTo>
                <a:lnTo>
                  <a:pt x="27305" y="79038"/>
                </a:lnTo>
                <a:lnTo>
                  <a:pt x="26901" y="78813"/>
                </a:lnTo>
                <a:lnTo>
                  <a:pt x="26496" y="78499"/>
                </a:lnTo>
                <a:lnTo>
                  <a:pt x="26137" y="78185"/>
                </a:lnTo>
                <a:lnTo>
                  <a:pt x="25823" y="77825"/>
                </a:lnTo>
                <a:lnTo>
                  <a:pt x="25553" y="77466"/>
                </a:lnTo>
                <a:lnTo>
                  <a:pt x="25329" y="77062"/>
                </a:lnTo>
                <a:lnTo>
                  <a:pt x="25104" y="76613"/>
                </a:lnTo>
                <a:lnTo>
                  <a:pt x="24969" y="76164"/>
                </a:lnTo>
                <a:lnTo>
                  <a:pt x="24835" y="75715"/>
                </a:lnTo>
                <a:lnTo>
                  <a:pt x="24790" y="75221"/>
                </a:lnTo>
                <a:lnTo>
                  <a:pt x="24745" y="74727"/>
                </a:lnTo>
                <a:lnTo>
                  <a:pt x="24790" y="74188"/>
                </a:lnTo>
                <a:lnTo>
                  <a:pt x="24835" y="73694"/>
                </a:lnTo>
                <a:lnTo>
                  <a:pt x="24969" y="73245"/>
                </a:lnTo>
                <a:lnTo>
                  <a:pt x="25104" y="72751"/>
                </a:lnTo>
                <a:lnTo>
                  <a:pt x="25284" y="72347"/>
                </a:lnTo>
                <a:lnTo>
                  <a:pt x="25553" y="71897"/>
                </a:lnTo>
                <a:lnTo>
                  <a:pt x="25868" y="71448"/>
                </a:lnTo>
                <a:lnTo>
                  <a:pt x="26227" y="71044"/>
                </a:lnTo>
                <a:lnTo>
                  <a:pt x="55956" y="41360"/>
                </a:lnTo>
                <a:lnTo>
                  <a:pt x="67991" y="53351"/>
                </a:lnTo>
                <a:lnTo>
                  <a:pt x="68530" y="53889"/>
                </a:lnTo>
                <a:lnTo>
                  <a:pt x="69114" y="54428"/>
                </a:lnTo>
                <a:lnTo>
                  <a:pt x="69698" y="54922"/>
                </a:lnTo>
                <a:lnTo>
                  <a:pt x="70327" y="55371"/>
                </a:lnTo>
                <a:lnTo>
                  <a:pt x="70955" y="55776"/>
                </a:lnTo>
                <a:lnTo>
                  <a:pt x="71584" y="56180"/>
                </a:lnTo>
                <a:lnTo>
                  <a:pt x="72258" y="56539"/>
                </a:lnTo>
                <a:lnTo>
                  <a:pt x="72931" y="56853"/>
                </a:lnTo>
                <a:lnTo>
                  <a:pt x="73605" y="57123"/>
                </a:lnTo>
                <a:lnTo>
                  <a:pt x="74368" y="57392"/>
                </a:lnTo>
                <a:lnTo>
                  <a:pt x="75132" y="57617"/>
                </a:lnTo>
                <a:lnTo>
                  <a:pt x="75985" y="57796"/>
                </a:lnTo>
                <a:lnTo>
                  <a:pt x="76838" y="57931"/>
                </a:lnTo>
                <a:lnTo>
                  <a:pt x="77781" y="58021"/>
                </a:lnTo>
                <a:lnTo>
                  <a:pt x="78724" y="58066"/>
                </a:lnTo>
                <a:lnTo>
                  <a:pt x="80521" y="58066"/>
                </a:lnTo>
                <a:lnTo>
                  <a:pt x="81284" y="58021"/>
                </a:lnTo>
                <a:lnTo>
                  <a:pt x="82003" y="57931"/>
                </a:lnTo>
                <a:lnTo>
                  <a:pt x="82766" y="57796"/>
                </a:lnTo>
                <a:lnTo>
                  <a:pt x="83485" y="57617"/>
                </a:lnTo>
                <a:lnTo>
                  <a:pt x="84203" y="57392"/>
                </a:lnTo>
                <a:lnTo>
                  <a:pt x="84922" y="57168"/>
                </a:lnTo>
                <a:lnTo>
                  <a:pt x="85640" y="56898"/>
                </a:lnTo>
                <a:lnTo>
                  <a:pt x="86314" y="56584"/>
                </a:lnTo>
                <a:lnTo>
                  <a:pt x="86988" y="56225"/>
                </a:lnTo>
                <a:lnTo>
                  <a:pt x="87661" y="55820"/>
                </a:lnTo>
                <a:lnTo>
                  <a:pt x="88290" y="55416"/>
                </a:lnTo>
                <a:lnTo>
                  <a:pt x="88963" y="54922"/>
                </a:lnTo>
                <a:lnTo>
                  <a:pt x="89592" y="54428"/>
                </a:lnTo>
                <a:lnTo>
                  <a:pt x="90176" y="53889"/>
                </a:lnTo>
                <a:lnTo>
                  <a:pt x="90805" y="53306"/>
                </a:lnTo>
                <a:lnTo>
                  <a:pt x="91388" y="52722"/>
                </a:lnTo>
                <a:lnTo>
                  <a:pt x="91927" y="52093"/>
                </a:lnTo>
                <a:lnTo>
                  <a:pt x="92466" y="51509"/>
                </a:lnTo>
                <a:lnTo>
                  <a:pt x="92915" y="50836"/>
                </a:lnTo>
                <a:lnTo>
                  <a:pt x="93364" y="50207"/>
                </a:lnTo>
                <a:lnTo>
                  <a:pt x="93769" y="49533"/>
                </a:lnTo>
                <a:lnTo>
                  <a:pt x="94128" y="48860"/>
                </a:lnTo>
                <a:lnTo>
                  <a:pt x="94442" y="48186"/>
                </a:lnTo>
                <a:lnTo>
                  <a:pt x="94712" y="47513"/>
                </a:lnTo>
                <a:lnTo>
                  <a:pt x="94981" y="46794"/>
                </a:lnTo>
                <a:lnTo>
                  <a:pt x="95161" y="46075"/>
                </a:lnTo>
                <a:lnTo>
                  <a:pt x="95340" y="45357"/>
                </a:lnTo>
                <a:lnTo>
                  <a:pt x="95475" y="44638"/>
                </a:lnTo>
                <a:lnTo>
                  <a:pt x="95565" y="43875"/>
                </a:lnTo>
                <a:lnTo>
                  <a:pt x="95610" y="43112"/>
                </a:lnTo>
                <a:lnTo>
                  <a:pt x="95655" y="42348"/>
                </a:lnTo>
                <a:lnTo>
                  <a:pt x="95610" y="41450"/>
                </a:lnTo>
                <a:lnTo>
                  <a:pt x="95565" y="40552"/>
                </a:lnTo>
                <a:lnTo>
                  <a:pt x="95430" y="39699"/>
                </a:lnTo>
                <a:lnTo>
                  <a:pt x="95251" y="38845"/>
                </a:lnTo>
                <a:lnTo>
                  <a:pt x="95026" y="38037"/>
                </a:lnTo>
                <a:lnTo>
                  <a:pt x="94712" y="37229"/>
                </a:lnTo>
                <a:lnTo>
                  <a:pt x="94397" y="36465"/>
                </a:lnTo>
                <a:lnTo>
                  <a:pt x="93993" y="35702"/>
                </a:lnTo>
                <a:lnTo>
                  <a:pt x="93140" y="34220"/>
                </a:lnTo>
                <a:lnTo>
                  <a:pt x="92242" y="32828"/>
                </a:lnTo>
                <a:lnTo>
                  <a:pt x="91254" y="31570"/>
                </a:lnTo>
                <a:lnTo>
                  <a:pt x="90221" y="30358"/>
                </a:lnTo>
                <a:lnTo>
                  <a:pt x="76928" y="16885"/>
                </a:lnTo>
                <a:lnTo>
                  <a:pt x="79892" y="13966"/>
                </a:lnTo>
                <a:lnTo>
                  <a:pt x="80431" y="13427"/>
                </a:lnTo>
                <a:lnTo>
                  <a:pt x="81015" y="12933"/>
                </a:lnTo>
                <a:lnTo>
                  <a:pt x="81599" y="12484"/>
                </a:lnTo>
                <a:lnTo>
                  <a:pt x="82182" y="12080"/>
                </a:lnTo>
                <a:lnTo>
                  <a:pt x="82811" y="11676"/>
                </a:lnTo>
                <a:lnTo>
                  <a:pt x="83440" y="11362"/>
                </a:lnTo>
                <a:lnTo>
                  <a:pt x="84068" y="11047"/>
                </a:lnTo>
                <a:lnTo>
                  <a:pt x="84742" y="10733"/>
                </a:lnTo>
                <a:lnTo>
                  <a:pt x="85461" y="10508"/>
                </a:lnTo>
                <a:lnTo>
                  <a:pt x="86134" y="10284"/>
                </a:lnTo>
                <a:lnTo>
                  <a:pt x="86808" y="10104"/>
                </a:lnTo>
                <a:lnTo>
                  <a:pt x="87481" y="9925"/>
                </a:lnTo>
                <a:lnTo>
                  <a:pt x="88200" y="9835"/>
                </a:lnTo>
                <a:lnTo>
                  <a:pt x="88874" y="9745"/>
                </a:lnTo>
                <a:lnTo>
                  <a:pt x="89547" y="9700"/>
                </a:lnTo>
                <a:close/>
                <a:moveTo>
                  <a:pt x="49489" y="0"/>
                </a:moveTo>
                <a:lnTo>
                  <a:pt x="48322" y="45"/>
                </a:lnTo>
                <a:lnTo>
                  <a:pt x="47109" y="90"/>
                </a:lnTo>
                <a:lnTo>
                  <a:pt x="45942" y="225"/>
                </a:lnTo>
                <a:lnTo>
                  <a:pt x="44774" y="449"/>
                </a:lnTo>
                <a:lnTo>
                  <a:pt x="43606" y="674"/>
                </a:lnTo>
                <a:lnTo>
                  <a:pt x="42439" y="988"/>
                </a:lnTo>
                <a:lnTo>
                  <a:pt x="41316" y="1302"/>
                </a:lnTo>
                <a:lnTo>
                  <a:pt x="40148" y="1707"/>
                </a:lnTo>
                <a:lnTo>
                  <a:pt x="39026" y="2200"/>
                </a:lnTo>
                <a:lnTo>
                  <a:pt x="37948" y="2694"/>
                </a:lnTo>
                <a:lnTo>
                  <a:pt x="36870" y="3278"/>
                </a:lnTo>
                <a:lnTo>
                  <a:pt x="35837" y="3907"/>
                </a:lnTo>
                <a:lnTo>
                  <a:pt x="34804" y="4626"/>
                </a:lnTo>
                <a:lnTo>
                  <a:pt x="33861" y="5389"/>
                </a:lnTo>
                <a:lnTo>
                  <a:pt x="32918" y="6197"/>
                </a:lnTo>
                <a:lnTo>
                  <a:pt x="31975" y="7051"/>
                </a:lnTo>
                <a:lnTo>
                  <a:pt x="7186" y="31840"/>
                </a:lnTo>
                <a:lnTo>
                  <a:pt x="6378" y="32693"/>
                </a:lnTo>
                <a:lnTo>
                  <a:pt x="5569" y="33636"/>
                </a:lnTo>
                <a:lnTo>
                  <a:pt x="4851" y="34579"/>
                </a:lnTo>
                <a:lnTo>
                  <a:pt x="4132" y="35522"/>
                </a:lnTo>
                <a:lnTo>
                  <a:pt x="3503" y="36555"/>
                </a:lnTo>
                <a:lnTo>
                  <a:pt x="2920" y="37588"/>
                </a:lnTo>
                <a:lnTo>
                  <a:pt x="2381" y="38666"/>
                </a:lnTo>
                <a:lnTo>
                  <a:pt x="1887" y="39788"/>
                </a:lnTo>
                <a:lnTo>
                  <a:pt x="1438" y="40911"/>
                </a:lnTo>
                <a:lnTo>
                  <a:pt x="1033" y="42079"/>
                </a:lnTo>
                <a:lnTo>
                  <a:pt x="719" y="43246"/>
                </a:lnTo>
                <a:lnTo>
                  <a:pt x="450" y="44414"/>
                </a:lnTo>
                <a:lnTo>
                  <a:pt x="270" y="45581"/>
                </a:lnTo>
                <a:lnTo>
                  <a:pt x="90" y="46794"/>
                </a:lnTo>
                <a:lnTo>
                  <a:pt x="1" y="48006"/>
                </a:lnTo>
                <a:lnTo>
                  <a:pt x="1" y="49219"/>
                </a:lnTo>
                <a:lnTo>
                  <a:pt x="1" y="50521"/>
                </a:lnTo>
                <a:lnTo>
                  <a:pt x="135" y="51824"/>
                </a:lnTo>
                <a:lnTo>
                  <a:pt x="270" y="53126"/>
                </a:lnTo>
                <a:lnTo>
                  <a:pt x="495" y="54428"/>
                </a:lnTo>
                <a:lnTo>
                  <a:pt x="809" y="55731"/>
                </a:lnTo>
                <a:lnTo>
                  <a:pt x="1123" y="56988"/>
                </a:lnTo>
                <a:lnTo>
                  <a:pt x="1572" y="58290"/>
                </a:lnTo>
                <a:lnTo>
                  <a:pt x="2021" y="59548"/>
                </a:lnTo>
                <a:lnTo>
                  <a:pt x="2560" y="60805"/>
                </a:lnTo>
                <a:lnTo>
                  <a:pt x="3144" y="62018"/>
                </a:lnTo>
                <a:lnTo>
                  <a:pt x="3728" y="63185"/>
                </a:lnTo>
                <a:lnTo>
                  <a:pt x="4402" y="64263"/>
                </a:lnTo>
                <a:lnTo>
                  <a:pt x="5075" y="65341"/>
                </a:lnTo>
                <a:lnTo>
                  <a:pt x="5794" y="66374"/>
                </a:lnTo>
                <a:lnTo>
                  <a:pt x="6557" y="67317"/>
                </a:lnTo>
                <a:lnTo>
                  <a:pt x="7366" y="68260"/>
                </a:lnTo>
                <a:lnTo>
                  <a:pt x="14416" y="61209"/>
                </a:lnTo>
                <a:lnTo>
                  <a:pt x="13473" y="59952"/>
                </a:lnTo>
                <a:lnTo>
                  <a:pt x="12620" y="58605"/>
                </a:lnTo>
                <a:lnTo>
                  <a:pt x="11811" y="57168"/>
                </a:lnTo>
                <a:lnTo>
                  <a:pt x="11048" y="55686"/>
                </a:lnTo>
                <a:lnTo>
                  <a:pt x="10734" y="54922"/>
                </a:lnTo>
                <a:lnTo>
                  <a:pt x="10464" y="54159"/>
                </a:lnTo>
                <a:lnTo>
                  <a:pt x="10240" y="53395"/>
                </a:lnTo>
                <a:lnTo>
                  <a:pt x="10060" y="52632"/>
                </a:lnTo>
                <a:lnTo>
                  <a:pt x="9925" y="51824"/>
                </a:lnTo>
                <a:lnTo>
                  <a:pt x="9835" y="51060"/>
                </a:lnTo>
                <a:lnTo>
                  <a:pt x="9835" y="50252"/>
                </a:lnTo>
                <a:lnTo>
                  <a:pt x="9835" y="49488"/>
                </a:lnTo>
                <a:lnTo>
                  <a:pt x="9970" y="47917"/>
                </a:lnTo>
                <a:lnTo>
                  <a:pt x="10195" y="46435"/>
                </a:lnTo>
                <a:lnTo>
                  <a:pt x="10329" y="45716"/>
                </a:lnTo>
                <a:lnTo>
                  <a:pt x="10509" y="45043"/>
                </a:lnTo>
                <a:lnTo>
                  <a:pt x="10689" y="44369"/>
                </a:lnTo>
                <a:lnTo>
                  <a:pt x="10913" y="43740"/>
                </a:lnTo>
                <a:lnTo>
                  <a:pt x="11138" y="43112"/>
                </a:lnTo>
                <a:lnTo>
                  <a:pt x="11452" y="42483"/>
                </a:lnTo>
                <a:lnTo>
                  <a:pt x="11767" y="41854"/>
                </a:lnTo>
                <a:lnTo>
                  <a:pt x="12171" y="41225"/>
                </a:lnTo>
                <a:lnTo>
                  <a:pt x="12575" y="40642"/>
                </a:lnTo>
                <a:lnTo>
                  <a:pt x="13024" y="40058"/>
                </a:lnTo>
                <a:lnTo>
                  <a:pt x="13563" y="39474"/>
                </a:lnTo>
                <a:lnTo>
                  <a:pt x="14102" y="38890"/>
                </a:lnTo>
                <a:lnTo>
                  <a:pt x="39071" y="13921"/>
                </a:lnTo>
                <a:lnTo>
                  <a:pt x="39609" y="13427"/>
                </a:lnTo>
                <a:lnTo>
                  <a:pt x="40148" y="12933"/>
                </a:lnTo>
                <a:lnTo>
                  <a:pt x="40732" y="12484"/>
                </a:lnTo>
                <a:lnTo>
                  <a:pt x="41316" y="12080"/>
                </a:lnTo>
                <a:lnTo>
                  <a:pt x="41945" y="11676"/>
                </a:lnTo>
                <a:lnTo>
                  <a:pt x="42573" y="11362"/>
                </a:lnTo>
                <a:lnTo>
                  <a:pt x="43247" y="11047"/>
                </a:lnTo>
                <a:lnTo>
                  <a:pt x="43921" y="10733"/>
                </a:lnTo>
                <a:lnTo>
                  <a:pt x="44594" y="10508"/>
                </a:lnTo>
                <a:lnTo>
                  <a:pt x="45268" y="10284"/>
                </a:lnTo>
                <a:lnTo>
                  <a:pt x="45942" y="10104"/>
                </a:lnTo>
                <a:lnTo>
                  <a:pt x="46660" y="9925"/>
                </a:lnTo>
                <a:lnTo>
                  <a:pt x="47334" y="9835"/>
                </a:lnTo>
                <a:lnTo>
                  <a:pt x="48007" y="9745"/>
                </a:lnTo>
                <a:lnTo>
                  <a:pt x="48681" y="9700"/>
                </a:lnTo>
                <a:lnTo>
                  <a:pt x="50073" y="9700"/>
                </a:lnTo>
                <a:lnTo>
                  <a:pt x="50792" y="9745"/>
                </a:lnTo>
                <a:lnTo>
                  <a:pt x="51465" y="9835"/>
                </a:lnTo>
                <a:lnTo>
                  <a:pt x="52184" y="9925"/>
                </a:lnTo>
                <a:lnTo>
                  <a:pt x="52857" y="10104"/>
                </a:lnTo>
                <a:lnTo>
                  <a:pt x="53576" y="10284"/>
                </a:lnTo>
                <a:lnTo>
                  <a:pt x="54250" y="10508"/>
                </a:lnTo>
                <a:lnTo>
                  <a:pt x="54968" y="10733"/>
                </a:lnTo>
                <a:lnTo>
                  <a:pt x="55642" y="11047"/>
                </a:lnTo>
                <a:lnTo>
                  <a:pt x="56315" y="11362"/>
                </a:lnTo>
                <a:lnTo>
                  <a:pt x="56944" y="11676"/>
                </a:lnTo>
                <a:lnTo>
                  <a:pt x="57573" y="12080"/>
                </a:lnTo>
                <a:lnTo>
                  <a:pt x="58201" y="12484"/>
                </a:lnTo>
                <a:lnTo>
                  <a:pt x="58785" y="12933"/>
                </a:lnTo>
                <a:lnTo>
                  <a:pt x="59324" y="13427"/>
                </a:lnTo>
                <a:lnTo>
                  <a:pt x="59863" y="13966"/>
                </a:lnTo>
                <a:lnTo>
                  <a:pt x="83350" y="37408"/>
                </a:lnTo>
                <a:lnTo>
                  <a:pt x="83934" y="38082"/>
                </a:lnTo>
                <a:lnTo>
                  <a:pt x="84473" y="38711"/>
                </a:lnTo>
                <a:lnTo>
                  <a:pt x="84877" y="39339"/>
                </a:lnTo>
                <a:lnTo>
                  <a:pt x="85236" y="39968"/>
                </a:lnTo>
                <a:lnTo>
                  <a:pt x="85461" y="40552"/>
                </a:lnTo>
                <a:lnTo>
                  <a:pt x="85640" y="41136"/>
                </a:lnTo>
                <a:lnTo>
                  <a:pt x="85775" y="41630"/>
                </a:lnTo>
                <a:lnTo>
                  <a:pt x="85820" y="42124"/>
                </a:lnTo>
                <a:lnTo>
                  <a:pt x="85775" y="42662"/>
                </a:lnTo>
                <a:lnTo>
                  <a:pt x="85685" y="43201"/>
                </a:lnTo>
                <a:lnTo>
                  <a:pt x="85550" y="43740"/>
                </a:lnTo>
                <a:lnTo>
                  <a:pt x="85326" y="44234"/>
                </a:lnTo>
                <a:lnTo>
                  <a:pt x="85056" y="44728"/>
                </a:lnTo>
                <a:lnTo>
                  <a:pt x="84742" y="45222"/>
                </a:lnTo>
                <a:lnTo>
                  <a:pt x="84338" y="45716"/>
                </a:lnTo>
                <a:lnTo>
                  <a:pt x="83934" y="46165"/>
                </a:lnTo>
                <a:lnTo>
                  <a:pt x="83440" y="46614"/>
                </a:lnTo>
                <a:lnTo>
                  <a:pt x="82946" y="47019"/>
                </a:lnTo>
                <a:lnTo>
                  <a:pt x="82452" y="47333"/>
                </a:lnTo>
                <a:lnTo>
                  <a:pt x="81958" y="47602"/>
                </a:lnTo>
                <a:lnTo>
                  <a:pt x="81464" y="47827"/>
                </a:lnTo>
                <a:lnTo>
                  <a:pt x="80925" y="47962"/>
                </a:lnTo>
                <a:lnTo>
                  <a:pt x="80431" y="48051"/>
                </a:lnTo>
                <a:lnTo>
                  <a:pt x="79892" y="48096"/>
                </a:lnTo>
                <a:lnTo>
                  <a:pt x="79129" y="48006"/>
                </a:lnTo>
                <a:lnTo>
                  <a:pt x="78365" y="47872"/>
                </a:lnTo>
                <a:lnTo>
                  <a:pt x="77602" y="47647"/>
                </a:lnTo>
                <a:lnTo>
                  <a:pt x="76838" y="47333"/>
                </a:lnTo>
                <a:lnTo>
                  <a:pt x="76075" y="46929"/>
                </a:lnTo>
                <a:lnTo>
                  <a:pt x="75356" y="46435"/>
                </a:lnTo>
                <a:lnTo>
                  <a:pt x="74638" y="45896"/>
                </a:lnTo>
                <a:lnTo>
                  <a:pt x="74009" y="45267"/>
                </a:lnTo>
                <a:lnTo>
                  <a:pt x="55956" y="27214"/>
                </a:lnTo>
                <a:lnTo>
                  <a:pt x="19176" y="63994"/>
                </a:lnTo>
                <a:lnTo>
                  <a:pt x="18682" y="64533"/>
                </a:lnTo>
                <a:lnTo>
                  <a:pt x="18233" y="65071"/>
                </a:lnTo>
                <a:lnTo>
                  <a:pt x="17784" y="65655"/>
                </a:lnTo>
                <a:lnTo>
                  <a:pt x="17380" y="66284"/>
                </a:lnTo>
                <a:lnTo>
                  <a:pt x="16976" y="66913"/>
                </a:lnTo>
                <a:lnTo>
                  <a:pt x="16617" y="67541"/>
                </a:lnTo>
                <a:lnTo>
                  <a:pt x="16302" y="68215"/>
                </a:lnTo>
                <a:lnTo>
                  <a:pt x="16033" y="68889"/>
                </a:lnTo>
                <a:lnTo>
                  <a:pt x="15763" y="69607"/>
                </a:lnTo>
                <a:lnTo>
                  <a:pt x="15539" y="70281"/>
                </a:lnTo>
                <a:lnTo>
                  <a:pt x="15359" y="70999"/>
                </a:lnTo>
                <a:lnTo>
                  <a:pt x="15180" y="71718"/>
                </a:lnTo>
                <a:lnTo>
                  <a:pt x="15090" y="72391"/>
                </a:lnTo>
                <a:lnTo>
                  <a:pt x="15000" y="73110"/>
                </a:lnTo>
                <a:lnTo>
                  <a:pt x="14955" y="73784"/>
                </a:lnTo>
                <a:lnTo>
                  <a:pt x="14910" y="74502"/>
                </a:lnTo>
                <a:lnTo>
                  <a:pt x="14955" y="75221"/>
                </a:lnTo>
                <a:lnTo>
                  <a:pt x="15000" y="75894"/>
                </a:lnTo>
                <a:lnTo>
                  <a:pt x="15045" y="76568"/>
                </a:lnTo>
                <a:lnTo>
                  <a:pt x="15180" y="77241"/>
                </a:lnTo>
                <a:lnTo>
                  <a:pt x="15314" y="77915"/>
                </a:lnTo>
                <a:lnTo>
                  <a:pt x="15494" y="78589"/>
                </a:lnTo>
                <a:lnTo>
                  <a:pt x="15674" y="79217"/>
                </a:lnTo>
                <a:lnTo>
                  <a:pt x="15898" y="79846"/>
                </a:lnTo>
                <a:lnTo>
                  <a:pt x="16167" y="80430"/>
                </a:lnTo>
                <a:lnTo>
                  <a:pt x="16437" y="81014"/>
                </a:lnTo>
                <a:lnTo>
                  <a:pt x="16796" y="81598"/>
                </a:lnTo>
                <a:lnTo>
                  <a:pt x="17155" y="82181"/>
                </a:lnTo>
                <a:lnTo>
                  <a:pt x="17515" y="82720"/>
                </a:lnTo>
                <a:lnTo>
                  <a:pt x="17919" y="83304"/>
                </a:lnTo>
                <a:lnTo>
                  <a:pt x="18368" y="83798"/>
                </a:lnTo>
                <a:lnTo>
                  <a:pt x="18862" y="84337"/>
                </a:lnTo>
                <a:lnTo>
                  <a:pt x="19356" y="84831"/>
                </a:lnTo>
                <a:lnTo>
                  <a:pt x="19895" y="85325"/>
                </a:lnTo>
                <a:lnTo>
                  <a:pt x="20389" y="85774"/>
                </a:lnTo>
                <a:lnTo>
                  <a:pt x="20973" y="86178"/>
                </a:lnTo>
                <a:lnTo>
                  <a:pt x="21512" y="86582"/>
                </a:lnTo>
                <a:lnTo>
                  <a:pt x="22095" y="86942"/>
                </a:lnTo>
                <a:lnTo>
                  <a:pt x="22724" y="87301"/>
                </a:lnTo>
                <a:lnTo>
                  <a:pt x="23308" y="87615"/>
                </a:lnTo>
                <a:lnTo>
                  <a:pt x="23981" y="87930"/>
                </a:lnTo>
                <a:lnTo>
                  <a:pt x="24610" y="88199"/>
                </a:lnTo>
                <a:lnTo>
                  <a:pt x="25284" y="88424"/>
                </a:lnTo>
                <a:lnTo>
                  <a:pt x="25957" y="88648"/>
                </a:lnTo>
                <a:lnTo>
                  <a:pt x="26676" y="88828"/>
                </a:lnTo>
                <a:lnTo>
                  <a:pt x="27395" y="89007"/>
                </a:lnTo>
                <a:lnTo>
                  <a:pt x="28113" y="89142"/>
                </a:lnTo>
                <a:lnTo>
                  <a:pt x="28876" y="89277"/>
                </a:lnTo>
                <a:lnTo>
                  <a:pt x="29101" y="90579"/>
                </a:lnTo>
                <a:lnTo>
                  <a:pt x="29460" y="91881"/>
                </a:lnTo>
                <a:lnTo>
                  <a:pt x="29864" y="93094"/>
                </a:lnTo>
                <a:lnTo>
                  <a:pt x="30403" y="94262"/>
                </a:lnTo>
                <a:lnTo>
                  <a:pt x="31032" y="95429"/>
                </a:lnTo>
                <a:lnTo>
                  <a:pt x="31706" y="96507"/>
                </a:lnTo>
                <a:lnTo>
                  <a:pt x="32514" y="97540"/>
                </a:lnTo>
                <a:lnTo>
                  <a:pt x="33367" y="98528"/>
                </a:lnTo>
                <a:lnTo>
                  <a:pt x="33861" y="99022"/>
                </a:lnTo>
                <a:lnTo>
                  <a:pt x="34310" y="99426"/>
                </a:lnTo>
                <a:lnTo>
                  <a:pt x="34849" y="99875"/>
                </a:lnTo>
                <a:lnTo>
                  <a:pt x="35343" y="100279"/>
                </a:lnTo>
                <a:lnTo>
                  <a:pt x="35882" y="100638"/>
                </a:lnTo>
                <a:lnTo>
                  <a:pt x="36421" y="100998"/>
                </a:lnTo>
                <a:lnTo>
                  <a:pt x="36960" y="101312"/>
                </a:lnTo>
                <a:lnTo>
                  <a:pt x="37544" y="101626"/>
                </a:lnTo>
                <a:lnTo>
                  <a:pt x="38128" y="101896"/>
                </a:lnTo>
                <a:lnTo>
                  <a:pt x="38711" y="102165"/>
                </a:lnTo>
                <a:lnTo>
                  <a:pt x="39340" y="102390"/>
                </a:lnTo>
                <a:lnTo>
                  <a:pt x="39969" y="102614"/>
                </a:lnTo>
                <a:lnTo>
                  <a:pt x="41271" y="102974"/>
                </a:lnTo>
                <a:lnTo>
                  <a:pt x="42663" y="103198"/>
                </a:lnTo>
                <a:lnTo>
                  <a:pt x="42888" y="104590"/>
                </a:lnTo>
                <a:lnTo>
                  <a:pt x="43247" y="105893"/>
                </a:lnTo>
                <a:lnTo>
                  <a:pt x="43696" y="107150"/>
                </a:lnTo>
                <a:lnTo>
                  <a:pt x="44190" y="108318"/>
                </a:lnTo>
                <a:lnTo>
                  <a:pt x="44504" y="108902"/>
                </a:lnTo>
                <a:lnTo>
                  <a:pt x="44819" y="109485"/>
                </a:lnTo>
                <a:lnTo>
                  <a:pt x="45178" y="110024"/>
                </a:lnTo>
                <a:lnTo>
                  <a:pt x="45537" y="110563"/>
                </a:lnTo>
                <a:lnTo>
                  <a:pt x="46346" y="111596"/>
                </a:lnTo>
                <a:lnTo>
                  <a:pt x="47244" y="112539"/>
                </a:lnTo>
                <a:lnTo>
                  <a:pt x="48232" y="113437"/>
                </a:lnTo>
                <a:lnTo>
                  <a:pt x="48726" y="113886"/>
                </a:lnTo>
                <a:lnTo>
                  <a:pt x="49265" y="114246"/>
                </a:lnTo>
                <a:lnTo>
                  <a:pt x="49759" y="114605"/>
                </a:lnTo>
                <a:lnTo>
                  <a:pt x="50343" y="114964"/>
                </a:lnTo>
                <a:lnTo>
                  <a:pt x="50881" y="115278"/>
                </a:lnTo>
                <a:lnTo>
                  <a:pt x="51465" y="115593"/>
                </a:lnTo>
                <a:lnTo>
                  <a:pt x="52049" y="115862"/>
                </a:lnTo>
                <a:lnTo>
                  <a:pt x="52678" y="116132"/>
                </a:lnTo>
                <a:lnTo>
                  <a:pt x="53935" y="116536"/>
                </a:lnTo>
                <a:lnTo>
                  <a:pt x="55238" y="116895"/>
                </a:lnTo>
                <a:lnTo>
                  <a:pt x="56585" y="117120"/>
                </a:lnTo>
                <a:lnTo>
                  <a:pt x="56719" y="117883"/>
                </a:lnTo>
                <a:lnTo>
                  <a:pt x="56854" y="118602"/>
                </a:lnTo>
                <a:lnTo>
                  <a:pt x="57034" y="119275"/>
                </a:lnTo>
                <a:lnTo>
                  <a:pt x="57213" y="119994"/>
                </a:lnTo>
                <a:lnTo>
                  <a:pt x="57438" y="120667"/>
                </a:lnTo>
                <a:lnTo>
                  <a:pt x="57707" y="121296"/>
                </a:lnTo>
                <a:lnTo>
                  <a:pt x="57977" y="121970"/>
                </a:lnTo>
                <a:lnTo>
                  <a:pt x="58291" y="122598"/>
                </a:lnTo>
                <a:lnTo>
                  <a:pt x="58606" y="123182"/>
                </a:lnTo>
                <a:lnTo>
                  <a:pt x="58965" y="123811"/>
                </a:lnTo>
                <a:lnTo>
                  <a:pt x="59369" y="124395"/>
                </a:lnTo>
                <a:lnTo>
                  <a:pt x="59773" y="124934"/>
                </a:lnTo>
                <a:lnTo>
                  <a:pt x="60222" y="125517"/>
                </a:lnTo>
                <a:lnTo>
                  <a:pt x="60671" y="126056"/>
                </a:lnTo>
                <a:lnTo>
                  <a:pt x="61165" y="126550"/>
                </a:lnTo>
                <a:lnTo>
                  <a:pt x="61704" y="127089"/>
                </a:lnTo>
                <a:lnTo>
                  <a:pt x="62198" y="127583"/>
                </a:lnTo>
                <a:lnTo>
                  <a:pt x="62782" y="128032"/>
                </a:lnTo>
                <a:lnTo>
                  <a:pt x="63321" y="128436"/>
                </a:lnTo>
                <a:lnTo>
                  <a:pt x="63905" y="128841"/>
                </a:lnTo>
                <a:lnTo>
                  <a:pt x="64444" y="129200"/>
                </a:lnTo>
                <a:lnTo>
                  <a:pt x="65027" y="129514"/>
                </a:lnTo>
                <a:lnTo>
                  <a:pt x="65656" y="129829"/>
                </a:lnTo>
                <a:lnTo>
                  <a:pt x="66240" y="130098"/>
                </a:lnTo>
                <a:lnTo>
                  <a:pt x="66869" y="130323"/>
                </a:lnTo>
                <a:lnTo>
                  <a:pt x="67452" y="130547"/>
                </a:lnTo>
                <a:lnTo>
                  <a:pt x="68081" y="130727"/>
                </a:lnTo>
                <a:lnTo>
                  <a:pt x="68755" y="130861"/>
                </a:lnTo>
                <a:lnTo>
                  <a:pt x="69384" y="130951"/>
                </a:lnTo>
                <a:lnTo>
                  <a:pt x="70057" y="131041"/>
                </a:lnTo>
                <a:lnTo>
                  <a:pt x="70686" y="131086"/>
                </a:lnTo>
                <a:lnTo>
                  <a:pt x="72123" y="131086"/>
                </a:lnTo>
                <a:lnTo>
                  <a:pt x="72841" y="131041"/>
                </a:lnTo>
                <a:lnTo>
                  <a:pt x="73560" y="130951"/>
                </a:lnTo>
                <a:lnTo>
                  <a:pt x="74234" y="130817"/>
                </a:lnTo>
                <a:lnTo>
                  <a:pt x="74952" y="130637"/>
                </a:lnTo>
                <a:lnTo>
                  <a:pt x="75671" y="130457"/>
                </a:lnTo>
                <a:lnTo>
                  <a:pt x="76344" y="130233"/>
                </a:lnTo>
                <a:lnTo>
                  <a:pt x="77018" y="129963"/>
                </a:lnTo>
                <a:lnTo>
                  <a:pt x="77692" y="129649"/>
                </a:lnTo>
                <a:lnTo>
                  <a:pt x="78320" y="129335"/>
                </a:lnTo>
                <a:lnTo>
                  <a:pt x="78994" y="128930"/>
                </a:lnTo>
                <a:lnTo>
                  <a:pt x="79578" y="128571"/>
                </a:lnTo>
                <a:lnTo>
                  <a:pt x="80161" y="128122"/>
                </a:lnTo>
                <a:lnTo>
                  <a:pt x="80745" y="127673"/>
                </a:lnTo>
                <a:lnTo>
                  <a:pt x="81329" y="127179"/>
                </a:lnTo>
                <a:lnTo>
                  <a:pt x="81868" y="126685"/>
                </a:lnTo>
                <a:lnTo>
                  <a:pt x="137150" y="71359"/>
                </a:lnTo>
                <a:lnTo>
                  <a:pt x="138048" y="70460"/>
                </a:lnTo>
                <a:lnTo>
                  <a:pt x="138856" y="69517"/>
                </a:lnTo>
                <a:lnTo>
                  <a:pt x="139620" y="68529"/>
                </a:lnTo>
                <a:lnTo>
                  <a:pt x="140338" y="67541"/>
                </a:lnTo>
                <a:lnTo>
                  <a:pt x="140967" y="66509"/>
                </a:lnTo>
                <a:lnTo>
                  <a:pt x="141551" y="65431"/>
                </a:lnTo>
                <a:lnTo>
                  <a:pt x="142090" y="64353"/>
                </a:lnTo>
                <a:lnTo>
                  <a:pt x="142584" y="63230"/>
                </a:lnTo>
                <a:lnTo>
                  <a:pt x="142988" y="62108"/>
                </a:lnTo>
                <a:lnTo>
                  <a:pt x="143347" y="60985"/>
                </a:lnTo>
                <a:lnTo>
                  <a:pt x="143661" y="59817"/>
                </a:lnTo>
                <a:lnTo>
                  <a:pt x="143931" y="58695"/>
                </a:lnTo>
                <a:lnTo>
                  <a:pt x="144111" y="57527"/>
                </a:lnTo>
                <a:lnTo>
                  <a:pt x="144245" y="56359"/>
                </a:lnTo>
                <a:lnTo>
                  <a:pt x="144335" y="55192"/>
                </a:lnTo>
                <a:lnTo>
                  <a:pt x="144380" y="53979"/>
                </a:lnTo>
                <a:lnTo>
                  <a:pt x="144335" y="52812"/>
                </a:lnTo>
                <a:lnTo>
                  <a:pt x="144245" y="51599"/>
                </a:lnTo>
                <a:lnTo>
                  <a:pt x="144111" y="50432"/>
                </a:lnTo>
                <a:lnTo>
                  <a:pt x="143931" y="49264"/>
                </a:lnTo>
                <a:lnTo>
                  <a:pt x="143661" y="48096"/>
                </a:lnTo>
                <a:lnTo>
                  <a:pt x="143347" y="46929"/>
                </a:lnTo>
                <a:lnTo>
                  <a:pt x="142988" y="45806"/>
                </a:lnTo>
                <a:lnTo>
                  <a:pt x="142584" y="44638"/>
                </a:lnTo>
                <a:lnTo>
                  <a:pt x="142090" y="43516"/>
                </a:lnTo>
                <a:lnTo>
                  <a:pt x="141551" y="42393"/>
                </a:lnTo>
                <a:lnTo>
                  <a:pt x="140967" y="41315"/>
                </a:lnTo>
                <a:lnTo>
                  <a:pt x="140338" y="40282"/>
                </a:lnTo>
                <a:lnTo>
                  <a:pt x="139620" y="39249"/>
                </a:lnTo>
                <a:lnTo>
                  <a:pt x="138856" y="38306"/>
                </a:lnTo>
                <a:lnTo>
                  <a:pt x="138048" y="37363"/>
                </a:lnTo>
                <a:lnTo>
                  <a:pt x="137150" y="36420"/>
                </a:lnTo>
                <a:lnTo>
                  <a:pt x="107780" y="7051"/>
                </a:lnTo>
                <a:lnTo>
                  <a:pt x="106882" y="6197"/>
                </a:lnTo>
                <a:lnTo>
                  <a:pt x="105939" y="5389"/>
                </a:lnTo>
                <a:lnTo>
                  <a:pt x="104951" y="4626"/>
                </a:lnTo>
                <a:lnTo>
                  <a:pt x="103963" y="3907"/>
                </a:lnTo>
                <a:lnTo>
                  <a:pt x="102930" y="3278"/>
                </a:lnTo>
                <a:lnTo>
                  <a:pt x="101852" y="2694"/>
                </a:lnTo>
                <a:lnTo>
                  <a:pt x="100774" y="2200"/>
                </a:lnTo>
                <a:lnTo>
                  <a:pt x="99652" y="1707"/>
                </a:lnTo>
                <a:lnTo>
                  <a:pt x="98529" y="1302"/>
                </a:lnTo>
                <a:lnTo>
                  <a:pt x="97406" y="988"/>
                </a:lnTo>
                <a:lnTo>
                  <a:pt x="96239" y="674"/>
                </a:lnTo>
                <a:lnTo>
                  <a:pt x="95071" y="449"/>
                </a:lnTo>
                <a:lnTo>
                  <a:pt x="93903" y="225"/>
                </a:lnTo>
                <a:lnTo>
                  <a:pt x="92736" y="90"/>
                </a:lnTo>
                <a:lnTo>
                  <a:pt x="91568" y="45"/>
                </a:lnTo>
                <a:lnTo>
                  <a:pt x="90356" y="0"/>
                </a:lnTo>
                <a:lnTo>
                  <a:pt x="89188" y="45"/>
                </a:lnTo>
                <a:lnTo>
                  <a:pt x="87975" y="90"/>
                </a:lnTo>
                <a:lnTo>
                  <a:pt x="86808" y="225"/>
                </a:lnTo>
                <a:lnTo>
                  <a:pt x="85640" y="449"/>
                </a:lnTo>
                <a:lnTo>
                  <a:pt x="84473" y="674"/>
                </a:lnTo>
                <a:lnTo>
                  <a:pt x="83305" y="988"/>
                </a:lnTo>
                <a:lnTo>
                  <a:pt x="82137" y="1302"/>
                </a:lnTo>
                <a:lnTo>
                  <a:pt x="81015" y="1707"/>
                </a:lnTo>
                <a:lnTo>
                  <a:pt x="79892" y="2200"/>
                </a:lnTo>
                <a:lnTo>
                  <a:pt x="78769" y="2694"/>
                </a:lnTo>
                <a:lnTo>
                  <a:pt x="77736" y="3278"/>
                </a:lnTo>
                <a:lnTo>
                  <a:pt x="76704" y="3907"/>
                </a:lnTo>
                <a:lnTo>
                  <a:pt x="75671" y="4626"/>
                </a:lnTo>
                <a:lnTo>
                  <a:pt x="74683" y="5389"/>
                </a:lnTo>
                <a:lnTo>
                  <a:pt x="73740" y="6197"/>
                </a:lnTo>
                <a:lnTo>
                  <a:pt x="72841" y="7051"/>
                </a:lnTo>
                <a:lnTo>
                  <a:pt x="69878" y="10014"/>
                </a:lnTo>
                <a:lnTo>
                  <a:pt x="66914" y="7051"/>
                </a:lnTo>
                <a:lnTo>
                  <a:pt x="66015" y="6197"/>
                </a:lnTo>
                <a:lnTo>
                  <a:pt x="65072" y="5389"/>
                </a:lnTo>
                <a:lnTo>
                  <a:pt x="64084" y="4626"/>
                </a:lnTo>
                <a:lnTo>
                  <a:pt x="63096" y="3907"/>
                </a:lnTo>
                <a:lnTo>
                  <a:pt x="62064" y="3278"/>
                </a:lnTo>
                <a:lnTo>
                  <a:pt x="61031" y="2694"/>
                </a:lnTo>
                <a:lnTo>
                  <a:pt x="59908" y="2200"/>
                </a:lnTo>
                <a:lnTo>
                  <a:pt x="58830" y="1707"/>
                </a:lnTo>
                <a:lnTo>
                  <a:pt x="57663" y="1302"/>
                </a:lnTo>
                <a:lnTo>
                  <a:pt x="56540" y="988"/>
                </a:lnTo>
                <a:lnTo>
                  <a:pt x="55372" y="674"/>
                </a:lnTo>
                <a:lnTo>
                  <a:pt x="54250" y="449"/>
                </a:lnTo>
                <a:lnTo>
                  <a:pt x="53082" y="225"/>
                </a:lnTo>
                <a:lnTo>
                  <a:pt x="51869" y="90"/>
                </a:lnTo>
                <a:lnTo>
                  <a:pt x="50702" y="45"/>
                </a:lnTo>
                <a:lnTo>
                  <a:pt x="49489" y="0"/>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7"/>
          <p:cNvSpPr txBox="1"/>
          <p:nvPr/>
        </p:nvSpPr>
        <p:spPr>
          <a:xfrm>
            <a:off x="2995750" y="593500"/>
            <a:ext cx="27027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Car ownership</a:t>
            </a:r>
            <a:r>
              <a:rPr b="1" lang="en" sz="1000">
                <a:solidFill>
                  <a:srgbClr val="666666"/>
                </a:solidFill>
                <a:latin typeface="Roboto"/>
                <a:ea typeface="Roboto"/>
                <a:cs typeface="Roboto"/>
                <a:sym typeface="Roboto"/>
              </a:rPr>
              <a:t> (in %)</a:t>
            </a:r>
            <a:endParaRPr b="1" sz="1000">
              <a:solidFill>
                <a:srgbClr val="666666"/>
              </a:solidFill>
              <a:latin typeface="Roboto"/>
              <a:ea typeface="Roboto"/>
              <a:cs typeface="Roboto"/>
              <a:sym typeface="Roboto"/>
            </a:endParaRPr>
          </a:p>
        </p:txBody>
      </p:sp>
      <p:sp>
        <p:nvSpPr>
          <p:cNvPr id="432" name="Google Shape;432;p67"/>
          <p:cNvSpPr txBox="1"/>
          <p:nvPr/>
        </p:nvSpPr>
        <p:spPr>
          <a:xfrm>
            <a:off x="5991201" y="613450"/>
            <a:ext cx="28560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000">
                <a:solidFill>
                  <a:srgbClr val="666666"/>
                </a:solidFill>
                <a:latin typeface="Roboto"/>
                <a:ea typeface="Roboto"/>
                <a:cs typeface="Roboto"/>
                <a:sym typeface="Roboto"/>
              </a:rPr>
              <a:t>Car purchase intention</a:t>
            </a:r>
            <a:r>
              <a:rPr b="1" lang="en" sz="1000">
                <a:solidFill>
                  <a:srgbClr val="666666"/>
                </a:solidFill>
                <a:latin typeface="Roboto"/>
                <a:ea typeface="Roboto"/>
                <a:cs typeface="Roboto"/>
                <a:sym typeface="Roboto"/>
              </a:rPr>
              <a:t> (in %)</a:t>
            </a:r>
            <a:endParaRPr b="1" sz="1000">
              <a:solidFill>
                <a:srgbClr val="666666"/>
              </a:solidFill>
              <a:latin typeface="Roboto"/>
              <a:ea typeface="Roboto"/>
              <a:cs typeface="Roboto"/>
              <a:sym typeface="Roboto"/>
            </a:endParaRPr>
          </a:p>
        </p:txBody>
      </p:sp>
      <p:sp>
        <p:nvSpPr>
          <p:cNvPr id="433" name="Google Shape;433;p67"/>
          <p:cNvSpPr/>
          <p:nvPr/>
        </p:nvSpPr>
        <p:spPr>
          <a:xfrm>
            <a:off x="228600" y="516631"/>
            <a:ext cx="8728800" cy="4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4" name="Google Shape;434;p67"/>
          <p:cNvCxnSpPr/>
          <p:nvPr/>
        </p:nvCxnSpPr>
        <p:spPr>
          <a:xfrm>
            <a:off x="5832200" y="630275"/>
            <a:ext cx="6600" cy="4142700"/>
          </a:xfrm>
          <a:prstGeom prst="straightConnector1">
            <a:avLst/>
          </a:prstGeom>
          <a:noFill/>
          <a:ln cap="flat" cmpd="sng" w="9525">
            <a:solidFill>
              <a:srgbClr val="D5D5D5"/>
            </a:solidFill>
            <a:prstDash val="dash"/>
            <a:round/>
            <a:headEnd len="med" w="med" type="none"/>
            <a:tailEnd len="med" w="med" type="none"/>
          </a:ln>
        </p:spPr>
      </p:cxnSp>
      <p:sp>
        <p:nvSpPr>
          <p:cNvPr id="435" name="Google Shape;435;p67"/>
          <p:cNvSpPr/>
          <p:nvPr/>
        </p:nvSpPr>
        <p:spPr>
          <a:xfrm>
            <a:off x="262200" y="1073275"/>
            <a:ext cx="2505600" cy="2042700"/>
          </a:xfrm>
          <a:prstGeom prst="roundRect">
            <a:avLst>
              <a:gd fmla="val 2325" name="adj"/>
            </a:avLst>
          </a:prstGeom>
          <a:solidFill>
            <a:srgbClr val="FFFFFF"/>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70% </a:t>
            </a:r>
            <a:r>
              <a:rPr lang="en" sz="1000">
                <a:solidFill>
                  <a:srgbClr val="666666"/>
                </a:solidFill>
                <a:latin typeface="Google Sans"/>
                <a:ea typeface="Google Sans"/>
                <a:cs typeface="Google Sans"/>
                <a:sym typeface="Google Sans"/>
              </a:rPr>
              <a:t>of the consumers in the UK responded that they own a car as of 2025.</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25%</a:t>
            </a:r>
            <a:r>
              <a:rPr b="1" lang="en" sz="1000">
                <a:solidFill>
                  <a:srgbClr val="666666"/>
                </a:solidFill>
                <a:latin typeface="Google Sans"/>
                <a:ea typeface="Google Sans"/>
                <a:cs typeface="Google Sans"/>
                <a:sym typeface="Google Sans"/>
              </a:rPr>
              <a:t> </a:t>
            </a:r>
            <a:r>
              <a:rPr lang="en" sz="1000">
                <a:solidFill>
                  <a:srgbClr val="666666"/>
                </a:solidFill>
                <a:latin typeface="Google Sans"/>
                <a:ea typeface="Google Sans"/>
                <a:cs typeface="Google Sans"/>
                <a:sym typeface="Google Sans"/>
              </a:rPr>
              <a:t>of the consumers in the UK responded that they intend to purchase a car as of 2025.</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p:txBody>
      </p:sp>
      <p:sp>
        <p:nvSpPr>
          <p:cNvPr id="436" name="Google Shape;436;p67"/>
          <p:cNvSpPr txBox="1"/>
          <p:nvPr/>
        </p:nvSpPr>
        <p:spPr>
          <a:xfrm>
            <a:off x="7865975" y="4790450"/>
            <a:ext cx="12540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i="1" lang="en" sz="600">
                <a:solidFill>
                  <a:schemeClr val="dk1"/>
                </a:solidFill>
                <a:latin typeface="Roboto"/>
                <a:ea typeface="Roboto"/>
                <a:cs typeface="Roboto"/>
                <a:sym typeface="Roboto"/>
              </a:rPr>
              <a:t>Source : </a:t>
            </a:r>
            <a:r>
              <a:rPr i="1" lang="en" sz="600" u="sng">
                <a:solidFill>
                  <a:schemeClr val="hlink"/>
                </a:solidFill>
                <a:latin typeface="Roboto"/>
                <a:ea typeface="Roboto"/>
                <a:cs typeface="Roboto"/>
                <a:sym typeface="Roboto"/>
                <a:hlinkClick r:id="rId3"/>
              </a:rPr>
              <a:t>Statista</a:t>
            </a:r>
            <a:endParaRPr b="0" i="1" sz="600" cap="none" strike="noStrike">
              <a:solidFill>
                <a:schemeClr val="dk1"/>
              </a:solidFill>
              <a:latin typeface="Roboto"/>
              <a:ea typeface="Roboto"/>
              <a:cs typeface="Roboto"/>
              <a:sym typeface="Roboto"/>
            </a:endParaRPr>
          </a:p>
        </p:txBody>
      </p:sp>
      <p:sp>
        <p:nvSpPr>
          <p:cNvPr id="437" name="Google Shape;437;p67"/>
          <p:cNvSpPr/>
          <p:nvPr/>
        </p:nvSpPr>
        <p:spPr>
          <a:xfrm>
            <a:off x="262200" y="694675"/>
            <a:ext cx="2505600" cy="378600"/>
          </a:xfrm>
          <a:prstGeom prst="roundRect">
            <a:avLst>
              <a:gd fmla="val 16667"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Google Sans Medium"/>
                <a:ea typeface="Google Sans Medium"/>
                <a:cs typeface="Google Sans Medium"/>
                <a:sym typeface="Google Sans Medium"/>
              </a:rPr>
              <a:t>Key Findings</a:t>
            </a:r>
            <a:endParaRPr sz="1200">
              <a:solidFill>
                <a:schemeClr val="lt1"/>
              </a:solidFill>
              <a:latin typeface="Google Sans Medium"/>
              <a:ea typeface="Google Sans Medium"/>
              <a:cs typeface="Google Sans Medium"/>
              <a:sym typeface="Google Sans Medium"/>
            </a:endParaRPr>
          </a:p>
        </p:txBody>
      </p:sp>
      <p:sp>
        <p:nvSpPr>
          <p:cNvPr id="438" name="Google Shape;438;p67"/>
          <p:cNvSpPr txBox="1"/>
          <p:nvPr/>
        </p:nvSpPr>
        <p:spPr>
          <a:xfrm>
            <a:off x="169600" y="23950"/>
            <a:ext cx="8701800" cy="461700"/>
          </a:xfrm>
          <a:prstGeom prst="rect">
            <a:avLst/>
          </a:prstGeom>
          <a:solidFill>
            <a:srgbClr val="FFFFFF"/>
          </a:solidFill>
          <a:ln cap="flat" cmpd="sng" w="952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sz="1800">
                <a:solidFill>
                  <a:srgbClr val="666666"/>
                </a:solidFill>
                <a:latin typeface="Google Sans"/>
                <a:ea typeface="Google Sans"/>
                <a:cs typeface="Google Sans"/>
                <a:sym typeface="Google Sans"/>
              </a:rPr>
              <a:t>In</a:t>
            </a:r>
            <a:r>
              <a:rPr b="1" lang="en" sz="1800">
                <a:solidFill>
                  <a:srgbClr val="666666"/>
                </a:solidFill>
                <a:latin typeface="Google Sans"/>
                <a:ea typeface="Google Sans"/>
                <a:cs typeface="Google Sans"/>
                <a:sym typeface="Google Sans"/>
              </a:rPr>
              <a:t>dustry Overview &amp; Market Trends   </a:t>
            </a:r>
            <a:r>
              <a:rPr b="1" lang="en" sz="1800">
                <a:solidFill>
                  <a:srgbClr val="666666"/>
                </a:solidFill>
                <a:latin typeface="Google Sans"/>
                <a:ea typeface="Google Sans"/>
                <a:cs typeface="Google Sans"/>
                <a:sym typeface="Google Sans"/>
              </a:rPr>
              <a:t>                                 Passenger Cars</a:t>
            </a:r>
            <a:r>
              <a:rPr b="1" lang="en" sz="1800">
                <a:solidFill>
                  <a:srgbClr val="666666"/>
                </a:solidFill>
                <a:latin typeface="Google Sans"/>
                <a:ea typeface="Google Sans"/>
                <a:cs typeface="Google Sans"/>
                <a:sym typeface="Google Sans"/>
              </a:rPr>
              <a:t> </a:t>
            </a:r>
            <a:r>
              <a:rPr b="1" lang="en" sz="1800">
                <a:solidFill>
                  <a:srgbClr val="666666"/>
                </a:solidFill>
                <a:latin typeface="Google Sans"/>
                <a:ea typeface="Google Sans"/>
                <a:cs typeface="Google Sans"/>
                <a:sym typeface="Google Sans"/>
              </a:rPr>
              <a:t>(The US)</a:t>
            </a:r>
            <a:endParaRPr b="1" sz="1800">
              <a:solidFill>
                <a:srgbClr val="666666"/>
              </a:solidFill>
              <a:latin typeface="Google Sans"/>
              <a:ea typeface="Google Sans"/>
              <a:cs typeface="Google Sans"/>
              <a:sym typeface="Google Sans"/>
            </a:endParaRPr>
          </a:p>
        </p:txBody>
      </p:sp>
      <p:pic>
        <p:nvPicPr>
          <p:cNvPr id="439" name="Google Shape;439;p67" title="Chart"/>
          <p:cNvPicPr preferRelativeResize="0"/>
          <p:nvPr/>
        </p:nvPicPr>
        <p:blipFill>
          <a:blip r:embed="rId4">
            <a:alphaModFix/>
          </a:blip>
          <a:stretch>
            <a:fillRect/>
          </a:stretch>
        </p:blipFill>
        <p:spPr>
          <a:xfrm>
            <a:off x="2799788" y="924900"/>
            <a:ext cx="3000401" cy="2125284"/>
          </a:xfrm>
          <a:prstGeom prst="rect">
            <a:avLst/>
          </a:prstGeom>
          <a:noFill/>
          <a:ln>
            <a:noFill/>
          </a:ln>
        </p:spPr>
      </p:pic>
      <p:pic>
        <p:nvPicPr>
          <p:cNvPr id="440" name="Google Shape;440;p67" title="Chart"/>
          <p:cNvPicPr preferRelativeResize="0"/>
          <p:nvPr/>
        </p:nvPicPr>
        <p:blipFill>
          <a:blip r:embed="rId5">
            <a:alphaModFix/>
          </a:blip>
          <a:stretch>
            <a:fillRect/>
          </a:stretch>
        </p:blipFill>
        <p:spPr>
          <a:xfrm>
            <a:off x="5991200" y="990825"/>
            <a:ext cx="3000401" cy="21252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8"/>
          <p:cNvSpPr/>
          <p:nvPr/>
        </p:nvSpPr>
        <p:spPr>
          <a:xfrm>
            <a:off x="6009421" y="2237419"/>
            <a:ext cx="514974" cy="586522"/>
          </a:xfrm>
          <a:custGeom>
            <a:rect b="b" l="l" r="r" t="t"/>
            <a:pathLst>
              <a:path extrusionOk="0" h="904" w="792">
                <a:moveTo>
                  <a:pt x="0" y="0"/>
                </a:moveTo>
                <a:lnTo>
                  <a:pt x="0" y="113"/>
                </a:lnTo>
                <a:lnTo>
                  <a:pt x="788" y="113"/>
                </a:lnTo>
                <a:lnTo>
                  <a:pt x="788" y="0"/>
                </a:lnTo>
                <a:lnTo>
                  <a:pt x="0" y="0"/>
                </a:lnTo>
                <a:close/>
                <a:moveTo>
                  <a:pt x="0" y="564"/>
                </a:moveTo>
                <a:lnTo>
                  <a:pt x="226" y="564"/>
                </a:lnTo>
                <a:lnTo>
                  <a:pt x="226" y="903"/>
                </a:lnTo>
                <a:lnTo>
                  <a:pt x="565" y="903"/>
                </a:lnTo>
                <a:lnTo>
                  <a:pt x="565" y="564"/>
                </a:lnTo>
                <a:lnTo>
                  <a:pt x="791" y="564"/>
                </a:lnTo>
                <a:lnTo>
                  <a:pt x="395" y="169"/>
                </a:lnTo>
                <a:lnTo>
                  <a:pt x="0" y="56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6" name="Google Shape;446;p68"/>
          <p:cNvSpPr txBox="1"/>
          <p:nvPr/>
        </p:nvSpPr>
        <p:spPr>
          <a:xfrm>
            <a:off x="4698025" y="4790450"/>
            <a:ext cx="43458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lang="en" sz="600">
                <a:solidFill>
                  <a:srgbClr val="FFFFFF"/>
                </a:solidFill>
                <a:latin typeface="Roboto"/>
                <a:ea typeface="Roboto"/>
                <a:cs typeface="Roboto"/>
                <a:sym typeface="Roboto"/>
              </a:rPr>
              <a:t>Request a slide at go/AHA-consult and ready-to-pitch in 24-48 hours</a:t>
            </a:r>
            <a:r>
              <a:rPr b="0" i="0" lang="en" sz="600" u="none" cap="none" strike="noStrike">
                <a:solidFill>
                  <a:srgbClr val="FFFFFF"/>
                </a:solidFill>
                <a:latin typeface="Roboto"/>
                <a:ea typeface="Roboto"/>
                <a:cs typeface="Roboto"/>
                <a:sym typeface="Roboto"/>
              </a:rPr>
              <a:t>  </a:t>
            </a:r>
            <a:endParaRPr b="0" i="0" sz="600" u="none" cap="none" strike="noStrike">
              <a:solidFill>
                <a:srgbClr val="FFFFFF"/>
              </a:solidFill>
              <a:latin typeface="Roboto"/>
              <a:ea typeface="Roboto"/>
              <a:cs typeface="Roboto"/>
              <a:sym typeface="Roboto"/>
            </a:endParaRPr>
          </a:p>
        </p:txBody>
      </p:sp>
      <p:sp>
        <p:nvSpPr>
          <p:cNvPr id="447" name="Google Shape;447;p68"/>
          <p:cNvSpPr/>
          <p:nvPr/>
        </p:nvSpPr>
        <p:spPr>
          <a:xfrm>
            <a:off x="228600" y="768025"/>
            <a:ext cx="8728800" cy="45900"/>
          </a:xfrm>
          <a:prstGeom prst="rect">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8"/>
          <p:cNvSpPr txBox="1"/>
          <p:nvPr/>
        </p:nvSpPr>
        <p:spPr>
          <a:xfrm>
            <a:off x="167100" y="293775"/>
            <a:ext cx="6614100" cy="4890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600">
                <a:solidFill>
                  <a:srgbClr val="666666"/>
                </a:solidFill>
                <a:latin typeface="Roboto"/>
                <a:ea typeface="Roboto"/>
                <a:cs typeface="Roboto"/>
                <a:sym typeface="Roboto"/>
              </a:rPr>
              <a:t>Data Sharing Guidelines</a:t>
            </a:r>
            <a:endParaRPr sz="2600">
              <a:solidFill>
                <a:srgbClr val="666666"/>
              </a:solidFill>
              <a:latin typeface="Roboto"/>
              <a:ea typeface="Roboto"/>
              <a:cs typeface="Roboto"/>
              <a:sym typeface="Roboto"/>
            </a:endParaRPr>
          </a:p>
        </p:txBody>
      </p:sp>
      <p:graphicFrame>
        <p:nvGraphicFramePr>
          <p:cNvPr id="449" name="Google Shape;449;p68"/>
          <p:cNvGraphicFramePr/>
          <p:nvPr/>
        </p:nvGraphicFramePr>
        <p:xfrm>
          <a:off x="228600" y="960226"/>
          <a:ext cx="3000000" cy="3000000"/>
        </p:xfrm>
        <a:graphic>
          <a:graphicData uri="http://schemas.openxmlformats.org/drawingml/2006/table">
            <a:tbl>
              <a:tblPr>
                <a:noFill/>
                <a:tableStyleId>{C1A597F7-0B97-4AA1-9497-526368757D6C}</a:tableStyleId>
              </a:tblPr>
              <a:tblGrid>
                <a:gridCol w="8682600"/>
              </a:tblGrid>
              <a:tr h="2470200">
                <a:tc>
                  <a:txBody>
                    <a:bodyPr/>
                    <a:lstStyle/>
                    <a:p>
                      <a:pPr indent="0" lvl="0" marL="0" rtl="0" algn="just">
                        <a:spcBef>
                          <a:spcPts val="0"/>
                        </a:spcBef>
                        <a:spcAft>
                          <a:spcPts val="0"/>
                        </a:spcAft>
                        <a:buNone/>
                      </a:pPr>
                      <a:r>
                        <a:rPr b="1" lang="en" sz="1000" u="sng">
                          <a:solidFill>
                            <a:srgbClr val="666666"/>
                          </a:solidFill>
                          <a:latin typeface="Google Sans"/>
                          <a:ea typeface="Google Sans"/>
                          <a:cs typeface="Google Sans"/>
                          <a:sym typeface="Google Sans"/>
                        </a:rPr>
                        <a:t>GWI</a:t>
                      </a:r>
                      <a:endParaRPr b="1" sz="1000" u="sng">
                        <a:solidFill>
                          <a:srgbClr val="666666"/>
                        </a:solidFill>
                        <a:latin typeface="Google Sans"/>
                        <a:ea typeface="Google Sans"/>
                        <a:cs typeface="Google Sans"/>
                        <a:sym typeface="Google Sans"/>
                      </a:endParaRPr>
                    </a:p>
                    <a:p>
                      <a:pPr indent="0" lvl="0" marL="0" rtl="0" algn="just">
                        <a:lnSpc>
                          <a:spcPct val="115000"/>
                        </a:lnSpc>
                        <a:spcBef>
                          <a:spcPts val="300"/>
                        </a:spcBef>
                        <a:spcAft>
                          <a:spcPts val="0"/>
                        </a:spcAft>
                        <a:buNone/>
                      </a:pPr>
                      <a:r>
                        <a:rPr b="1" lang="en" sz="1000">
                          <a:solidFill>
                            <a:srgbClr val="666666"/>
                          </a:solidFill>
                          <a:latin typeface="Google Sans"/>
                          <a:ea typeface="Google Sans"/>
                          <a:cs typeface="Google Sans"/>
                          <a:sym typeface="Google Sans"/>
                        </a:rPr>
                        <a:t>Internal &amp; External sharing clause</a:t>
                      </a:r>
                      <a:endParaRPr b="1" sz="1000">
                        <a:solidFill>
                          <a:srgbClr val="666666"/>
                        </a:solidFill>
                        <a:latin typeface="Google Sans"/>
                        <a:ea typeface="Google Sans"/>
                        <a:cs typeface="Google Sans"/>
                        <a:sym typeface="Google Sans"/>
                      </a:endParaRPr>
                    </a:p>
                    <a:p>
                      <a:pPr indent="0" lvl="0" marL="0" rtl="0" algn="just">
                        <a:lnSpc>
                          <a:spcPct val="115000"/>
                        </a:lnSpc>
                        <a:spcBef>
                          <a:spcPts val="300"/>
                        </a:spcBef>
                        <a:spcAft>
                          <a:spcPts val="0"/>
                        </a:spcAft>
                        <a:buNone/>
                      </a:pPr>
                      <a:r>
                        <a:rPr lang="en" sz="1000">
                          <a:solidFill>
                            <a:srgbClr val="666666"/>
                          </a:solidFill>
                          <a:latin typeface="Google Sans"/>
                          <a:ea typeface="Google Sans"/>
                          <a:cs typeface="Google Sans"/>
                          <a:sym typeface="Google Sans"/>
                        </a:rPr>
                        <a:t>We can  share findings from the data internally and externally as long as it is properly referenced.</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lang="en" sz="1000">
                          <a:solidFill>
                            <a:srgbClr val="666666"/>
                          </a:solidFill>
                          <a:latin typeface="Google Sans"/>
                          <a:ea typeface="Google Sans"/>
                          <a:cs typeface="Google Sans"/>
                          <a:sym typeface="Google Sans"/>
                        </a:rPr>
                        <a:t>Please can you quote the following when using GWI data.</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lang="en" sz="1000">
                          <a:solidFill>
                            <a:srgbClr val="666666"/>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lang="en" sz="1000">
                          <a:solidFill>
                            <a:srgbClr val="666666"/>
                          </a:solidFill>
                          <a:latin typeface="Google Sans"/>
                          <a:ea typeface="Google Sans"/>
                          <a:cs typeface="Google Sans"/>
                          <a:sym typeface="Google Sans"/>
                        </a:rPr>
                        <a:t>“Unless otherwise stated, all figures are taken from GlobalWebIndex Q1 2024 - Q3 2025 wave(s) of online research among internet users in t</a:t>
                      </a:r>
                      <a:r>
                        <a:rPr lang="en" sz="1000">
                          <a:solidFill>
                            <a:srgbClr val="666666"/>
                          </a:solidFill>
                          <a:latin typeface="Google Sans"/>
                          <a:ea typeface="Google Sans"/>
                          <a:cs typeface="Google Sans"/>
                          <a:sym typeface="Google Sans"/>
                        </a:rPr>
                        <a:t>he UK</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b="1" lang="en" sz="1000">
                          <a:solidFill>
                            <a:srgbClr val="666666"/>
                          </a:solidFill>
                          <a:latin typeface="Google Sans"/>
                          <a:ea typeface="Google Sans"/>
                          <a:cs typeface="Google Sans"/>
                          <a:sym typeface="Google Sans"/>
                        </a:rPr>
                        <a:t>Publicity</a:t>
                      </a:r>
                      <a:endParaRPr b="1"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lang="en" sz="1000">
                          <a:solidFill>
                            <a:srgbClr val="666666"/>
                          </a:solidFill>
                          <a:latin typeface="Google Sans"/>
                          <a:ea typeface="Google Sans"/>
                          <a:cs typeface="Google Sans"/>
                          <a:sym typeface="Google Sans"/>
                        </a:rPr>
                        <a:t>Neither party may make any public statement regarding this Agreement without the other’s prior written approval.</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lang="en" sz="1000">
                          <a:solidFill>
                            <a:srgbClr val="666666"/>
                          </a:solidFill>
                          <a:latin typeface="Google Sans"/>
                          <a:ea typeface="Google Sans"/>
                          <a:cs typeface="Google Sans"/>
                          <a:sym typeface="Google Sans"/>
                        </a:rPr>
                        <a:t>To view details on audience profile kindly refer </a:t>
                      </a:r>
                      <a:r>
                        <a:rPr lang="en" sz="1000" u="sng">
                          <a:solidFill>
                            <a:schemeClr val="hlink"/>
                          </a:solidFill>
                          <a:latin typeface="Google Sans"/>
                          <a:ea typeface="Google Sans"/>
                          <a:cs typeface="Google Sans"/>
                          <a:sym typeface="Google Sans"/>
                          <a:hlinkClick r:id="rId3"/>
                        </a:rPr>
                        <a:t>here</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b="1" lang="en" sz="1000">
                          <a:solidFill>
                            <a:srgbClr val="666666"/>
                          </a:solidFill>
                          <a:latin typeface="Google Sans"/>
                          <a:ea typeface="Google Sans"/>
                          <a:cs typeface="Google Sans"/>
                          <a:sym typeface="Google Sans"/>
                        </a:rPr>
                        <a:t>GWI Metrics Explained :</a:t>
                      </a:r>
                      <a:endParaRPr b="1"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b="1" lang="en" sz="1000">
                          <a:solidFill>
                            <a:srgbClr val="666666"/>
                          </a:solidFill>
                          <a:latin typeface="Google Sans"/>
                          <a:ea typeface="Google Sans"/>
                          <a:cs typeface="Google Sans"/>
                          <a:sym typeface="Google Sans"/>
                        </a:rPr>
                        <a:t>Audience %</a:t>
                      </a:r>
                      <a:r>
                        <a:rPr lang="en" sz="1000">
                          <a:solidFill>
                            <a:srgbClr val="666666"/>
                          </a:solidFill>
                          <a:latin typeface="Google Sans"/>
                          <a:ea typeface="Google Sans"/>
                          <a:cs typeface="Google Sans"/>
                          <a:sym typeface="Google Sans"/>
                        </a:rPr>
                        <a:t> shows how many people in your audience match with the data point.</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lang="en" sz="1000">
                          <a:solidFill>
                            <a:srgbClr val="666666"/>
                          </a:solidFill>
                          <a:latin typeface="Google Sans"/>
                          <a:ea typeface="Google Sans"/>
                          <a:cs typeface="Google Sans"/>
                          <a:sym typeface="Google Sans"/>
                        </a:rPr>
                        <a:t>The </a:t>
                      </a:r>
                      <a:r>
                        <a:rPr b="1" lang="en" sz="1000">
                          <a:solidFill>
                            <a:srgbClr val="666666"/>
                          </a:solidFill>
                          <a:latin typeface="Google Sans"/>
                          <a:ea typeface="Google Sans"/>
                          <a:cs typeface="Google Sans"/>
                          <a:sym typeface="Google Sans"/>
                        </a:rPr>
                        <a:t>Universe</a:t>
                      </a:r>
                      <a:r>
                        <a:rPr lang="en" sz="1000">
                          <a:solidFill>
                            <a:srgbClr val="666666"/>
                          </a:solidFill>
                          <a:latin typeface="Google Sans"/>
                          <a:ea typeface="Google Sans"/>
                          <a:cs typeface="Google Sans"/>
                          <a:sym typeface="Google Sans"/>
                        </a:rPr>
                        <a:t> shows GlobalWebIndex estimates of how many real-world people are represented by the Audience %.</a:t>
                      </a:r>
                      <a:endParaRPr sz="1000">
                        <a:solidFill>
                          <a:srgbClr val="666666"/>
                        </a:solidFill>
                        <a:latin typeface="Google Sans"/>
                        <a:ea typeface="Google Sans"/>
                        <a:cs typeface="Google Sans"/>
                        <a:sym typeface="Google Sans"/>
                      </a:endParaRPr>
                    </a:p>
                    <a:p>
                      <a:pPr indent="0" lvl="0" marL="0" rtl="0" algn="just">
                        <a:lnSpc>
                          <a:spcPct val="115000"/>
                        </a:lnSpc>
                        <a:spcBef>
                          <a:spcPts val="0"/>
                        </a:spcBef>
                        <a:spcAft>
                          <a:spcPts val="0"/>
                        </a:spcAft>
                        <a:buNone/>
                      </a:pPr>
                      <a:r>
                        <a:rPr b="1" lang="en" sz="1000">
                          <a:solidFill>
                            <a:srgbClr val="666666"/>
                          </a:solidFill>
                          <a:latin typeface="Google Sans"/>
                          <a:ea typeface="Google Sans"/>
                          <a:cs typeface="Google Sans"/>
                          <a:sym typeface="Google Sans"/>
                        </a:rPr>
                        <a:t>Responses </a:t>
                      </a:r>
                      <a:r>
                        <a:rPr lang="en" sz="1000">
                          <a:solidFill>
                            <a:srgbClr val="666666"/>
                          </a:solidFill>
                          <a:latin typeface="Google Sans"/>
                          <a:ea typeface="Google Sans"/>
                          <a:cs typeface="Google Sans"/>
                          <a:sym typeface="Google Sans"/>
                        </a:rPr>
                        <a:t>show the number of people from our panel who match with the data point.</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9"/>
          <p:cNvSpPr/>
          <p:nvPr/>
        </p:nvSpPr>
        <p:spPr>
          <a:xfrm>
            <a:off x="6009421" y="2237419"/>
            <a:ext cx="514974" cy="586522"/>
          </a:xfrm>
          <a:custGeom>
            <a:rect b="b" l="l" r="r" t="t"/>
            <a:pathLst>
              <a:path extrusionOk="0" h="904" w="792">
                <a:moveTo>
                  <a:pt x="0" y="0"/>
                </a:moveTo>
                <a:lnTo>
                  <a:pt x="0" y="113"/>
                </a:lnTo>
                <a:lnTo>
                  <a:pt x="788" y="113"/>
                </a:lnTo>
                <a:lnTo>
                  <a:pt x="788" y="0"/>
                </a:lnTo>
                <a:lnTo>
                  <a:pt x="0" y="0"/>
                </a:lnTo>
                <a:close/>
                <a:moveTo>
                  <a:pt x="0" y="564"/>
                </a:moveTo>
                <a:lnTo>
                  <a:pt x="226" y="564"/>
                </a:lnTo>
                <a:lnTo>
                  <a:pt x="226" y="903"/>
                </a:lnTo>
                <a:lnTo>
                  <a:pt x="565" y="903"/>
                </a:lnTo>
                <a:lnTo>
                  <a:pt x="565" y="564"/>
                </a:lnTo>
                <a:lnTo>
                  <a:pt x="791" y="564"/>
                </a:lnTo>
                <a:lnTo>
                  <a:pt x="395" y="169"/>
                </a:lnTo>
                <a:lnTo>
                  <a:pt x="0" y="56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5" name="Google Shape;455;p69"/>
          <p:cNvSpPr txBox="1"/>
          <p:nvPr/>
        </p:nvSpPr>
        <p:spPr>
          <a:xfrm>
            <a:off x="4698025" y="4790450"/>
            <a:ext cx="43458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lang="en" sz="600">
                <a:solidFill>
                  <a:srgbClr val="FFFFFF"/>
                </a:solidFill>
                <a:latin typeface="Roboto"/>
                <a:ea typeface="Roboto"/>
                <a:cs typeface="Roboto"/>
                <a:sym typeface="Roboto"/>
              </a:rPr>
              <a:t>Request a slide at go/AHA-consult and ready-to-pitch in 24-48 hours</a:t>
            </a:r>
            <a:r>
              <a:rPr b="0" i="0" lang="en" sz="600" u="none" cap="none" strike="noStrike">
                <a:solidFill>
                  <a:srgbClr val="FFFFFF"/>
                </a:solidFill>
                <a:latin typeface="Roboto"/>
                <a:ea typeface="Roboto"/>
                <a:cs typeface="Roboto"/>
                <a:sym typeface="Roboto"/>
              </a:rPr>
              <a:t>  </a:t>
            </a:r>
            <a:endParaRPr b="0" i="0" sz="600" u="none" cap="none" strike="noStrike">
              <a:solidFill>
                <a:srgbClr val="FFFFFF"/>
              </a:solidFill>
              <a:latin typeface="Roboto"/>
              <a:ea typeface="Roboto"/>
              <a:cs typeface="Roboto"/>
              <a:sym typeface="Roboto"/>
            </a:endParaRPr>
          </a:p>
        </p:txBody>
      </p:sp>
      <p:sp>
        <p:nvSpPr>
          <p:cNvPr id="456" name="Google Shape;456;p69"/>
          <p:cNvSpPr/>
          <p:nvPr/>
        </p:nvSpPr>
        <p:spPr>
          <a:xfrm>
            <a:off x="228600" y="768025"/>
            <a:ext cx="8728800" cy="45900"/>
          </a:xfrm>
          <a:prstGeom prst="rect">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9"/>
          <p:cNvSpPr txBox="1"/>
          <p:nvPr/>
        </p:nvSpPr>
        <p:spPr>
          <a:xfrm>
            <a:off x="167100" y="293775"/>
            <a:ext cx="6614100" cy="4890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600">
                <a:solidFill>
                  <a:srgbClr val="666666"/>
                </a:solidFill>
                <a:latin typeface="Roboto"/>
                <a:ea typeface="Roboto"/>
                <a:cs typeface="Roboto"/>
                <a:sym typeface="Roboto"/>
              </a:rPr>
              <a:t>Data Sharing Guidelines</a:t>
            </a:r>
            <a:endParaRPr sz="2600">
              <a:solidFill>
                <a:srgbClr val="666666"/>
              </a:solidFill>
              <a:latin typeface="Roboto"/>
              <a:ea typeface="Roboto"/>
              <a:cs typeface="Roboto"/>
              <a:sym typeface="Roboto"/>
            </a:endParaRPr>
          </a:p>
        </p:txBody>
      </p:sp>
      <p:graphicFrame>
        <p:nvGraphicFramePr>
          <p:cNvPr id="458" name="Google Shape;458;p69"/>
          <p:cNvGraphicFramePr/>
          <p:nvPr/>
        </p:nvGraphicFramePr>
        <p:xfrm>
          <a:off x="228600" y="887139"/>
          <a:ext cx="3000000" cy="3000000"/>
        </p:xfrm>
        <a:graphic>
          <a:graphicData uri="http://schemas.openxmlformats.org/drawingml/2006/table">
            <a:tbl>
              <a:tblPr>
                <a:noFill/>
                <a:tableStyleId>{C1A597F7-0B97-4AA1-9497-526368757D6C}</a:tableStyleId>
              </a:tblPr>
              <a:tblGrid>
                <a:gridCol w="8728800"/>
              </a:tblGrid>
              <a:tr h="3397000">
                <a:tc>
                  <a:txBody>
                    <a:bodyPr/>
                    <a:lstStyle/>
                    <a:p>
                      <a:pPr indent="0" lvl="0" marL="0" rtl="0" algn="l">
                        <a:lnSpc>
                          <a:spcPct val="115000"/>
                        </a:lnSpc>
                        <a:spcBef>
                          <a:spcPts val="0"/>
                        </a:spcBef>
                        <a:spcAft>
                          <a:spcPts val="0"/>
                        </a:spcAft>
                        <a:buNone/>
                      </a:pPr>
                      <a:r>
                        <a:rPr b="1" lang="en" sz="1000" u="sng">
                          <a:solidFill>
                            <a:srgbClr val="666666"/>
                          </a:solidFill>
                          <a:latin typeface="Google Sans"/>
                          <a:ea typeface="Google Sans"/>
                          <a:cs typeface="Google Sans"/>
                          <a:sym typeface="Google Sans"/>
                        </a:rPr>
                        <a:t>Statista</a:t>
                      </a:r>
                      <a:endParaRPr b="1" sz="1000" u="sng">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b="1" lang="en" sz="1000">
                          <a:solidFill>
                            <a:srgbClr val="666666"/>
                          </a:solidFill>
                          <a:latin typeface="Google Sans"/>
                          <a:ea typeface="Google Sans"/>
                          <a:cs typeface="Google Sans"/>
                          <a:sym typeface="Google Sans"/>
                        </a:rPr>
                        <a:t>Internal and external sharing clause</a:t>
                      </a:r>
                      <a:endParaRPr b="1"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sz="1000">
                          <a:solidFill>
                            <a:srgbClr val="666666"/>
                          </a:solidFill>
                          <a:latin typeface="Google Sans"/>
                          <a:ea typeface="Google Sans"/>
                          <a:cs typeface="Google Sans"/>
                          <a:sym typeface="Google Sans"/>
                        </a:rPr>
                        <a:t>The rights granted exclusively to Authorized Users are as follow:</a:t>
                      </a:r>
                      <a:endParaRPr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sz="1000">
                          <a:solidFill>
                            <a:srgbClr val="666666"/>
                          </a:solidFill>
                          <a:latin typeface="Google Sans"/>
                          <a:ea typeface="Google Sans"/>
                          <a:cs typeface="Google Sans"/>
                          <a:sym typeface="Google Sans"/>
                        </a:rPr>
                        <a:t>(a) The right to use Materials for research purposes only, and the right to copy Materials into users’ analyses, presentations, documents, and other similar forms of work or research material; that includes printing, and archiving of statistics for internal and external purposes in the normal course of business and a fair use of downloaded statistics;</a:t>
                      </a:r>
                      <a:endParaRPr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sz="1000">
                          <a:solidFill>
                            <a:srgbClr val="666666"/>
                          </a:solidFill>
                          <a:latin typeface="Google Sans"/>
                          <a:ea typeface="Google Sans"/>
                          <a:cs typeface="Google Sans"/>
                          <a:sym typeface="Google Sans"/>
                        </a:rPr>
                        <a:t>(b) The right to publish and distribute Derived Data (defined below) internally and externally, “Derived Data” shall mean any information, algorithm, model, index, score or data resulting from your manipulation or analysis of the Materials and/or combination with other data not provided by Statista, such that the underlying data is not discernable as being that of Statista, - Notwithstanding the foregoing, you shall not directly or indirectly resell the Materials or Derived Data to third parties;</a:t>
                      </a:r>
                      <a:endParaRPr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sz="1000">
                          <a:solidFill>
                            <a:srgbClr val="666666"/>
                          </a:solidFill>
                          <a:latin typeface="Google Sans"/>
                          <a:ea typeface="Google Sans"/>
                          <a:cs typeface="Google Sans"/>
                          <a:sym typeface="Google Sans"/>
                        </a:rPr>
                        <a:t>(c) For the avoidance of doubt, downloading and storing materials in an archival database is prohibited.</a:t>
                      </a:r>
                      <a:endParaRPr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sz="1000">
                          <a:solidFill>
                            <a:srgbClr val="666666"/>
                          </a:solidFill>
                          <a:latin typeface="Google Sans"/>
                          <a:ea typeface="Google Sans"/>
                          <a:cs typeface="Google Sans"/>
                          <a:sym typeface="Google Sans"/>
                        </a:rPr>
                        <a:t>(d) The right to Email, fax, download or make printouts using the commands of the Online Services and the right to create a single printout of Materials accessed or downloaded by any other lawful means (collectively, “Authorized Printouts”);</a:t>
                      </a:r>
                      <a:endParaRPr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b="1" lang="en" sz="1000">
                          <a:solidFill>
                            <a:srgbClr val="666666"/>
                          </a:solidFill>
                          <a:latin typeface="Google Sans"/>
                          <a:ea typeface="Google Sans"/>
                          <a:cs typeface="Google Sans"/>
                          <a:sym typeface="Google Sans"/>
                        </a:rPr>
                        <a:t>Publicity</a:t>
                      </a:r>
                      <a:endParaRPr b="1" sz="1000">
                        <a:solidFill>
                          <a:srgbClr val="666666"/>
                        </a:solidFill>
                        <a:latin typeface="Google Sans"/>
                        <a:ea typeface="Google Sans"/>
                        <a:cs typeface="Google Sans"/>
                        <a:sym typeface="Google Sans"/>
                      </a:endParaRPr>
                    </a:p>
                    <a:p>
                      <a:pPr indent="0" lvl="0" marL="0" rtl="0" algn="l">
                        <a:lnSpc>
                          <a:spcPct val="115000"/>
                        </a:lnSpc>
                        <a:spcBef>
                          <a:spcPts val="0"/>
                        </a:spcBef>
                        <a:spcAft>
                          <a:spcPts val="0"/>
                        </a:spcAft>
                        <a:buNone/>
                      </a:pPr>
                      <a:r>
                        <a:rPr lang="en" sz="1000">
                          <a:solidFill>
                            <a:srgbClr val="666666"/>
                          </a:solidFill>
                          <a:latin typeface="Google Sans"/>
                          <a:ea typeface="Google Sans"/>
                          <a:cs typeface="Google Sans"/>
                          <a:sym typeface="Google Sans"/>
                        </a:rPr>
                        <a:t>Neither party shall use the name, trademarks, service marks, symbols, or logos of the other party without the express prior written consent of the other party</a:t>
                      </a:r>
                      <a:endParaRPr sz="1000">
                        <a:solidFill>
                          <a:srgbClr val="666666"/>
                        </a:solidFill>
                        <a:latin typeface="Google Sans"/>
                        <a:ea typeface="Google Sans"/>
                        <a:cs typeface="Google Sans"/>
                        <a:sym typeface="Google Sa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9"/>
          <p:cNvSpPr txBox="1"/>
          <p:nvPr>
            <p:ph type="ctrTitle"/>
          </p:nvPr>
        </p:nvSpPr>
        <p:spPr>
          <a:xfrm>
            <a:off x="408225" y="477798"/>
            <a:ext cx="8331300" cy="33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Key Highlights</a:t>
            </a:r>
            <a:endParaRPr/>
          </a:p>
        </p:txBody>
      </p:sp>
      <p:sp>
        <p:nvSpPr>
          <p:cNvPr id="341" name="Google Shape;341;p59"/>
          <p:cNvSpPr/>
          <p:nvPr/>
        </p:nvSpPr>
        <p:spPr>
          <a:xfrm>
            <a:off x="395175" y="883777"/>
            <a:ext cx="8344500" cy="3545400"/>
          </a:xfrm>
          <a:prstGeom prst="roundRect">
            <a:avLst>
              <a:gd fmla="val 2546"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2" name="Google Shape;342;p59"/>
          <p:cNvSpPr txBox="1"/>
          <p:nvPr/>
        </p:nvSpPr>
        <p:spPr>
          <a:xfrm>
            <a:off x="486475" y="944272"/>
            <a:ext cx="8135100" cy="33951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t/>
            </a:r>
            <a:endParaRPr sz="1000">
              <a:solidFill>
                <a:schemeClr val="dk2"/>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21.5%</a:t>
            </a:r>
            <a:r>
              <a:rPr lang="en" sz="1000">
                <a:solidFill>
                  <a:srgbClr val="666666"/>
                </a:solidFill>
                <a:latin typeface="Google Sans"/>
                <a:ea typeface="Google Sans"/>
                <a:cs typeface="Google Sans"/>
                <a:sym typeface="Google Sans"/>
              </a:rPr>
              <a:t> of car buyers were males in age group </a:t>
            </a:r>
            <a:r>
              <a:rPr b="1" lang="en" sz="1000">
                <a:solidFill>
                  <a:srgbClr val="666666"/>
                </a:solidFill>
                <a:latin typeface="Google Sans"/>
                <a:ea typeface="Google Sans"/>
                <a:cs typeface="Google Sans"/>
                <a:sym typeface="Google Sans"/>
              </a:rPr>
              <a:t>25 to 34 years</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44.4%</a:t>
            </a:r>
            <a:r>
              <a:rPr lang="en" sz="1000">
                <a:solidFill>
                  <a:srgbClr val="666666"/>
                </a:solidFill>
                <a:latin typeface="Google Sans"/>
                <a:ea typeface="Google Sans"/>
                <a:cs typeface="Google Sans"/>
                <a:sym typeface="Google Sans"/>
              </a:rPr>
              <a:t> of the retail purchasers belongs to high income group.</a:t>
            </a:r>
            <a:endParaRPr sz="1000">
              <a:solidFill>
                <a:srgbClr val="666666"/>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54.7%</a:t>
            </a:r>
            <a:r>
              <a:rPr lang="en" sz="1000">
                <a:solidFill>
                  <a:srgbClr val="666666"/>
                </a:solidFill>
                <a:latin typeface="Google Sans"/>
                <a:ea typeface="Google Sans"/>
                <a:cs typeface="Google Sans"/>
                <a:sym typeface="Google Sans"/>
              </a:rPr>
              <a:t> of the car buyers used search engines for online product research between Q1 2024 and Q3 2025.</a:t>
            </a:r>
            <a:endParaRPr sz="1000">
              <a:solidFill>
                <a:srgbClr val="666666"/>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38.7%</a:t>
            </a:r>
            <a:r>
              <a:rPr lang="en" sz="1000">
                <a:solidFill>
                  <a:srgbClr val="666666"/>
                </a:solidFill>
                <a:latin typeface="Google Sans"/>
                <a:ea typeface="Google Sans"/>
                <a:cs typeface="Google Sans"/>
                <a:sym typeface="Google Sans"/>
              </a:rPr>
              <a:t> of the car buyers considered Search engines</a:t>
            </a:r>
            <a:r>
              <a:rPr b="1" lang="en" sz="1000">
                <a:solidFill>
                  <a:srgbClr val="666666"/>
                </a:solidFill>
                <a:latin typeface="Google Sans"/>
                <a:ea typeface="Google Sans"/>
                <a:cs typeface="Google Sans"/>
                <a:sym typeface="Google Sans"/>
              </a:rPr>
              <a:t> </a:t>
            </a:r>
            <a:r>
              <a:rPr lang="en" sz="1000">
                <a:solidFill>
                  <a:srgbClr val="666666"/>
                </a:solidFill>
                <a:latin typeface="Google Sans"/>
                <a:ea typeface="Google Sans"/>
                <a:cs typeface="Google Sans"/>
                <a:sym typeface="Google Sans"/>
              </a:rPr>
              <a:t>for brand discovery in the UK between Q1 2024 and Q3 2025.</a:t>
            </a:r>
            <a:endParaRPr sz="1000">
              <a:solidFill>
                <a:srgbClr val="666666"/>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lang="en" sz="1000">
                <a:solidFill>
                  <a:srgbClr val="666666"/>
                </a:solidFill>
                <a:latin typeface="Google Sans"/>
                <a:ea typeface="Google Sans"/>
                <a:cs typeface="Google Sans"/>
                <a:sym typeface="Google Sans"/>
              </a:rPr>
              <a:t>Vehicle sales in the Passenger Cars were </a:t>
            </a:r>
            <a:r>
              <a:rPr b="1" lang="en" sz="1000">
                <a:solidFill>
                  <a:srgbClr val="666666"/>
                </a:solidFill>
                <a:latin typeface="Google Sans"/>
                <a:ea typeface="Google Sans"/>
                <a:cs typeface="Google Sans"/>
                <a:sym typeface="Google Sans"/>
              </a:rPr>
              <a:t>1,812.0 thousand </a:t>
            </a:r>
            <a:r>
              <a:rPr lang="en" sz="1000">
                <a:solidFill>
                  <a:srgbClr val="666666"/>
                </a:solidFill>
                <a:latin typeface="Google Sans"/>
                <a:ea typeface="Google Sans"/>
                <a:cs typeface="Google Sans"/>
                <a:sym typeface="Google Sans"/>
              </a:rPr>
              <a:t>vehicles in the UK in 2024.</a:t>
            </a:r>
            <a:endParaRPr sz="1000">
              <a:solidFill>
                <a:srgbClr val="666666"/>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lang="en" sz="1000">
                <a:solidFill>
                  <a:srgbClr val="666666"/>
                </a:solidFill>
                <a:latin typeface="Google Sans"/>
                <a:ea typeface="Google Sans"/>
                <a:cs typeface="Google Sans"/>
                <a:sym typeface="Google Sans"/>
              </a:rPr>
              <a:t>Vehicle sales was highest for </a:t>
            </a:r>
            <a:r>
              <a:rPr b="1" lang="en" sz="1000">
                <a:solidFill>
                  <a:srgbClr val="666666"/>
                </a:solidFill>
                <a:latin typeface="Google Sans"/>
                <a:ea typeface="Google Sans"/>
                <a:cs typeface="Google Sans"/>
                <a:sym typeface="Google Sans"/>
              </a:rPr>
              <a:t>Ford </a:t>
            </a:r>
            <a:r>
              <a:rPr lang="en" sz="1000">
                <a:solidFill>
                  <a:srgbClr val="666666"/>
                </a:solidFill>
                <a:latin typeface="Google Sans"/>
                <a:ea typeface="Google Sans"/>
                <a:cs typeface="Google Sans"/>
                <a:sym typeface="Google Sans"/>
              </a:rPr>
              <a:t>with a share of </a:t>
            </a:r>
            <a:r>
              <a:rPr b="1" lang="en" sz="1000">
                <a:solidFill>
                  <a:srgbClr val="666666"/>
                </a:solidFill>
                <a:latin typeface="Google Sans"/>
                <a:ea typeface="Google Sans"/>
                <a:cs typeface="Google Sans"/>
                <a:sym typeface="Google Sans"/>
              </a:rPr>
              <a:t>11.2% </a:t>
            </a:r>
            <a:r>
              <a:rPr lang="en" sz="1000">
                <a:solidFill>
                  <a:srgbClr val="666666"/>
                </a:solidFill>
                <a:latin typeface="Google Sans"/>
                <a:ea typeface="Google Sans"/>
                <a:cs typeface="Google Sans"/>
                <a:sym typeface="Google Sans"/>
              </a:rPr>
              <a:t> in the Passenger Cars in the UK in 2025.</a:t>
            </a:r>
            <a:endParaRPr b="1" sz="1000">
              <a:solidFill>
                <a:srgbClr val="666666"/>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70% </a:t>
            </a:r>
            <a:r>
              <a:rPr lang="en" sz="1000">
                <a:solidFill>
                  <a:srgbClr val="666666"/>
                </a:solidFill>
                <a:latin typeface="Google Sans"/>
                <a:ea typeface="Google Sans"/>
                <a:cs typeface="Google Sans"/>
                <a:sym typeface="Google Sans"/>
              </a:rPr>
              <a:t>of the consumers in the UK responded that they own a car as of 2025.</a:t>
            </a:r>
            <a:endParaRPr sz="1000">
              <a:solidFill>
                <a:srgbClr val="666666"/>
              </a:solidFill>
              <a:latin typeface="Google Sans"/>
              <a:ea typeface="Google Sans"/>
              <a:cs typeface="Google Sans"/>
              <a:sym typeface="Google Sans"/>
            </a:endParaRPr>
          </a:p>
          <a:p>
            <a:pPr indent="-177800" lvl="1" marL="514350" rtl="0" algn="l">
              <a:lnSpc>
                <a:spcPct val="200000"/>
              </a:lnSpc>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25% </a:t>
            </a:r>
            <a:r>
              <a:rPr lang="en" sz="1000">
                <a:solidFill>
                  <a:srgbClr val="666666"/>
                </a:solidFill>
                <a:latin typeface="Google Sans"/>
                <a:ea typeface="Google Sans"/>
                <a:cs typeface="Google Sans"/>
                <a:sym typeface="Google Sans"/>
              </a:rPr>
              <a:t>of the consumers in the UK responded that they intend to purchase a car as of 2025.</a:t>
            </a:r>
            <a:endParaRPr b="1" sz="1000">
              <a:solidFill>
                <a:srgbClr val="666666"/>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0"/>
          <p:cNvSpPr txBox="1"/>
          <p:nvPr>
            <p:ph type="ctrTitle"/>
          </p:nvPr>
        </p:nvSpPr>
        <p:spPr>
          <a:xfrm>
            <a:off x="408225" y="477798"/>
            <a:ext cx="8331300" cy="33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Limitations</a:t>
            </a:r>
            <a:endParaRPr/>
          </a:p>
        </p:txBody>
      </p:sp>
      <p:sp>
        <p:nvSpPr>
          <p:cNvPr id="348" name="Google Shape;348;p60"/>
          <p:cNvSpPr/>
          <p:nvPr/>
        </p:nvSpPr>
        <p:spPr>
          <a:xfrm>
            <a:off x="395175" y="883777"/>
            <a:ext cx="8344500" cy="3545400"/>
          </a:xfrm>
          <a:prstGeom prst="roundRect">
            <a:avLst>
              <a:gd fmla="val 2546"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9" name="Google Shape;349;p60"/>
          <p:cNvSpPr txBox="1"/>
          <p:nvPr/>
        </p:nvSpPr>
        <p:spPr>
          <a:xfrm>
            <a:off x="486475" y="944287"/>
            <a:ext cx="8135100" cy="267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Google Sans"/>
                <a:ea typeface="Google Sans"/>
                <a:cs typeface="Google Sans"/>
                <a:sym typeface="Google Sans"/>
              </a:rPr>
              <a:t>Due to limited data available within our syndicated vendor tools, information on the following data points is not included in the report:</a:t>
            </a:r>
            <a:endParaRPr sz="1000">
              <a:solidFill>
                <a:schemeClr val="dk1"/>
              </a:solidFill>
              <a:latin typeface="Google Sans"/>
              <a:ea typeface="Google Sans"/>
              <a:cs typeface="Google Sans"/>
              <a:sym typeface="Google Sans"/>
            </a:endParaRPr>
          </a:p>
          <a:p>
            <a:pPr indent="-177800" lvl="1" marL="514350" rtl="0" algn="l">
              <a:lnSpc>
                <a:spcPct val="115000"/>
              </a:lnSpc>
              <a:spcBef>
                <a:spcPts val="1000"/>
              </a:spcBef>
              <a:spcAft>
                <a:spcPts val="0"/>
              </a:spcAft>
              <a:buClr>
                <a:schemeClr val="accent1"/>
              </a:buClr>
              <a:buSzPts val="1000"/>
              <a:buFont typeface="Google Sans"/>
              <a:buChar char="○"/>
            </a:pPr>
            <a:r>
              <a:rPr lang="en" sz="1000">
                <a:solidFill>
                  <a:schemeClr val="dk2"/>
                </a:solidFill>
                <a:latin typeface="Google Sans"/>
                <a:ea typeface="Google Sans"/>
                <a:cs typeface="Google Sans"/>
                <a:sym typeface="Google Sans"/>
              </a:rPr>
              <a:t>growth patterns in these sub group industries in the automotive category however, industry insights for </a:t>
            </a:r>
            <a:r>
              <a:rPr lang="en" sz="1000">
                <a:solidFill>
                  <a:schemeClr val="dk2"/>
                </a:solidFill>
                <a:latin typeface="Google Sans"/>
                <a:ea typeface="Google Sans"/>
                <a:cs typeface="Google Sans"/>
                <a:sym typeface="Google Sans"/>
              </a:rPr>
              <a:t>Passenger</a:t>
            </a:r>
            <a:r>
              <a:rPr lang="en" sz="1000">
                <a:solidFill>
                  <a:schemeClr val="dk2"/>
                </a:solidFill>
                <a:latin typeface="Google Sans"/>
                <a:ea typeface="Google Sans"/>
                <a:cs typeface="Google Sans"/>
                <a:sym typeface="Google Sans"/>
              </a:rPr>
              <a:t> Cars have been covered.</a:t>
            </a:r>
            <a:endParaRPr sz="1000">
              <a:solidFill>
                <a:schemeClr val="dk2"/>
              </a:solidFill>
              <a:latin typeface="Google Sans"/>
              <a:ea typeface="Google Sans"/>
              <a:cs typeface="Google Sans"/>
              <a:sym typeface="Google Sans"/>
            </a:endParaRPr>
          </a:p>
          <a:p>
            <a:pPr indent="0" lvl="0" marL="0" rtl="0" algn="l">
              <a:lnSpc>
                <a:spcPct val="115000"/>
              </a:lnSpc>
              <a:spcBef>
                <a:spcPts val="1000"/>
              </a:spcBef>
              <a:spcAft>
                <a:spcPts val="0"/>
              </a:spcAft>
              <a:buNone/>
            </a:pPr>
            <a:r>
              <a:rPr lang="en" sz="1000">
                <a:solidFill>
                  <a:schemeClr val="dk2"/>
                </a:solidFill>
                <a:latin typeface="Google Sans"/>
                <a:ea typeface="Google Sans"/>
                <a:cs typeface="Google Sans"/>
                <a:sym typeface="Google Sans"/>
              </a:rPr>
              <a:t>Note:</a:t>
            </a:r>
            <a:endParaRPr sz="1000">
              <a:solidFill>
                <a:schemeClr val="dk2"/>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2"/>
              </a:buClr>
              <a:buSzPts val="1000"/>
              <a:buFont typeface="Google Sans"/>
              <a:buChar char="●"/>
            </a:pPr>
            <a:r>
              <a:rPr lang="en" sz="1000">
                <a:solidFill>
                  <a:schemeClr val="dk2"/>
                </a:solidFill>
                <a:latin typeface="Google Sans"/>
                <a:ea typeface="Google Sans"/>
                <a:cs typeface="Google Sans"/>
                <a:sym typeface="Google Sans"/>
              </a:rPr>
              <a:t>GWI (which provides consumer insights) is updated till Q3 2025. Hence, insights have been covered for Q1 2024 - Q3 2025.</a:t>
            </a:r>
            <a:endParaRPr sz="1000">
              <a:solidFill>
                <a:schemeClr val="dk2"/>
              </a:solidFill>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1"/>
          <p:cNvSpPr txBox="1"/>
          <p:nvPr>
            <p:ph type="ctrTitle"/>
          </p:nvPr>
        </p:nvSpPr>
        <p:spPr>
          <a:xfrm>
            <a:off x="2260400" y="1540683"/>
            <a:ext cx="6164700" cy="208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solidFill>
                  <a:schemeClr val="accent1"/>
                </a:solidFill>
              </a:rPr>
              <a:t>Understanding the Consumer</a:t>
            </a:r>
            <a:endParaRPr sz="3600"/>
          </a:p>
        </p:txBody>
      </p:sp>
      <p:sp>
        <p:nvSpPr>
          <p:cNvPr id="355" name="Google Shape;355;p61"/>
          <p:cNvSpPr txBox="1"/>
          <p:nvPr/>
        </p:nvSpPr>
        <p:spPr>
          <a:xfrm>
            <a:off x="650325" y="2149375"/>
            <a:ext cx="966300" cy="8691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b="1" lang="en" sz="4800">
                <a:solidFill>
                  <a:schemeClr val="lt1"/>
                </a:solidFill>
                <a:latin typeface="Google Sans"/>
                <a:ea typeface="Google Sans"/>
                <a:cs typeface="Google Sans"/>
                <a:sym typeface="Google Sans"/>
              </a:rPr>
              <a:t>01</a:t>
            </a:r>
            <a:endParaRPr b="1" sz="4800">
              <a:solidFill>
                <a:schemeClr val="lt1"/>
              </a:solidFill>
              <a:latin typeface="Google Sans"/>
              <a:ea typeface="Google Sans"/>
              <a:cs typeface="Google Sans"/>
              <a:sym typeface="Google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2"/>
          <p:cNvSpPr txBox="1"/>
          <p:nvPr/>
        </p:nvSpPr>
        <p:spPr>
          <a:xfrm>
            <a:off x="3349298" y="493026"/>
            <a:ext cx="18117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Demographics (in %)</a:t>
            </a:r>
            <a:endParaRPr b="1" sz="1000">
              <a:solidFill>
                <a:srgbClr val="666666"/>
              </a:solidFill>
              <a:latin typeface="Roboto"/>
              <a:ea typeface="Roboto"/>
              <a:cs typeface="Roboto"/>
              <a:sym typeface="Roboto"/>
            </a:endParaRPr>
          </a:p>
        </p:txBody>
      </p:sp>
      <p:sp>
        <p:nvSpPr>
          <p:cNvPr id="361" name="Google Shape;361;p62"/>
          <p:cNvSpPr txBox="1"/>
          <p:nvPr/>
        </p:nvSpPr>
        <p:spPr>
          <a:xfrm>
            <a:off x="3177050" y="2625619"/>
            <a:ext cx="21255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Social Media Consumption (in %)</a:t>
            </a:r>
            <a:endParaRPr b="1" sz="1000">
              <a:solidFill>
                <a:srgbClr val="666666"/>
              </a:solidFill>
              <a:latin typeface="Roboto"/>
              <a:ea typeface="Roboto"/>
              <a:cs typeface="Roboto"/>
              <a:sym typeface="Roboto"/>
            </a:endParaRPr>
          </a:p>
        </p:txBody>
      </p:sp>
      <p:sp>
        <p:nvSpPr>
          <p:cNvPr id="362" name="Google Shape;362;p62"/>
          <p:cNvSpPr txBox="1"/>
          <p:nvPr/>
        </p:nvSpPr>
        <p:spPr>
          <a:xfrm>
            <a:off x="6221175" y="2638925"/>
            <a:ext cx="21255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Media Users Segmentation (in %)</a:t>
            </a:r>
            <a:endParaRPr b="1" sz="1000">
              <a:solidFill>
                <a:srgbClr val="666666"/>
              </a:solidFill>
              <a:latin typeface="Roboto"/>
              <a:ea typeface="Roboto"/>
              <a:cs typeface="Roboto"/>
              <a:sym typeface="Roboto"/>
            </a:endParaRPr>
          </a:p>
        </p:txBody>
      </p:sp>
      <p:sp>
        <p:nvSpPr>
          <p:cNvPr id="363" name="Google Shape;363;p62"/>
          <p:cNvSpPr txBox="1"/>
          <p:nvPr/>
        </p:nvSpPr>
        <p:spPr>
          <a:xfrm>
            <a:off x="6460887" y="499718"/>
            <a:ext cx="18117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Income (in %)</a:t>
            </a:r>
            <a:endParaRPr b="1" sz="1000">
              <a:solidFill>
                <a:srgbClr val="666666"/>
              </a:solidFill>
              <a:latin typeface="Roboto"/>
              <a:ea typeface="Roboto"/>
              <a:cs typeface="Roboto"/>
              <a:sym typeface="Roboto"/>
            </a:endParaRPr>
          </a:p>
        </p:txBody>
      </p:sp>
      <p:sp>
        <p:nvSpPr>
          <p:cNvPr id="364" name="Google Shape;364;p62"/>
          <p:cNvSpPr/>
          <p:nvPr/>
        </p:nvSpPr>
        <p:spPr>
          <a:xfrm>
            <a:off x="228600" y="516631"/>
            <a:ext cx="8728800" cy="4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5" name="Google Shape;365;p62"/>
          <p:cNvCxnSpPr/>
          <p:nvPr/>
        </p:nvCxnSpPr>
        <p:spPr>
          <a:xfrm flipH="1" rot="10800000">
            <a:off x="2856850" y="2684925"/>
            <a:ext cx="6004200" cy="20100"/>
          </a:xfrm>
          <a:prstGeom prst="straightConnector1">
            <a:avLst/>
          </a:prstGeom>
          <a:noFill/>
          <a:ln cap="flat" cmpd="sng" w="9525">
            <a:solidFill>
              <a:srgbClr val="D5D5D5"/>
            </a:solidFill>
            <a:prstDash val="dash"/>
            <a:round/>
            <a:headEnd len="med" w="med" type="none"/>
            <a:tailEnd len="med" w="med" type="none"/>
          </a:ln>
        </p:spPr>
      </p:cxnSp>
      <p:cxnSp>
        <p:nvCxnSpPr>
          <p:cNvPr id="366" name="Google Shape;366;p62"/>
          <p:cNvCxnSpPr/>
          <p:nvPr/>
        </p:nvCxnSpPr>
        <p:spPr>
          <a:xfrm>
            <a:off x="5832200" y="630275"/>
            <a:ext cx="6600" cy="4142700"/>
          </a:xfrm>
          <a:prstGeom prst="straightConnector1">
            <a:avLst/>
          </a:prstGeom>
          <a:noFill/>
          <a:ln cap="flat" cmpd="sng" w="9525">
            <a:solidFill>
              <a:srgbClr val="D5D5D5"/>
            </a:solidFill>
            <a:prstDash val="dash"/>
            <a:round/>
            <a:headEnd len="med" w="med" type="none"/>
            <a:tailEnd len="med" w="med" type="none"/>
          </a:ln>
        </p:spPr>
      </p:cxnSp>
      <p:sp>
        <p:nvSpPr>
          <p:cNvPr id="367" name="Google Shape;367;p62"/>
          <p:cNvSpPr txBox="1"/>
          <p:nvPr/>
        </p:nvSpPr>
        <p:spPr>
          <a:xfrm>
            <a:off x="221100" y="26267"/>
            <a:ext cx="8701800" cy="444900"/>
          </a:xfrm>
          <a:prstGeom prst="rect">
            <a:avLst/>
          </a:prstGeom>
          <a:solidFill>
            <a:schemeClr val="lt1"/>
          </a:solidFill>
          <a:ln cap="flat" cmpd="sng" w="9525">
            <a:solidFill>
              <a:schemeClr val="lt1"/>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666666"/>
                </a:solidFill>
                <a:latin typeface="Google Sans"/>
                <a:ea typeface="Google Sans"/>
                <a:cs typeface="Google Sans"/>
                <a:sym typeface="Google Sans"/>
              </a:rPr>
              <a:t>Consumer Overview                                                                         </a:t>
            </a:r>
            <a:r>
              <a:rPr b="1" lang="en" sz="1800">
                <a:solidFill>
                  <a:srgbClr val="666666"/>
                </a:solidFill>
                <a:latin typeface="Google Sans"/>
                <a:ea typeface="Google Sans"/>
                <a:cs typeface="Google Sans"/>
                <a:sym typeface="Google Sans"/>
              </a:rPr>
              <a:t>Automotive (The UK)</a:t>
            </a:r>
            <a:endParaRPr b="1" sz="1800">
              <a:solidFill>
                <a:srgbClr val="666666"/>
              </a:solidFill>
              <a:latin typeface="Google Sans"/>
              <a:ea typeface="Google Sans"/>
              <a:cs typeface="Google Sans"/>
              <a:sym typeface="Google Sans"/>
            </a:endParaRPr>
          </a:p>
        </p:txBody>
      </p:sp>
      <p:sp>
        <p:nvSpPr>
          <p:cNvPr id="368" name="Google Shape;368;p62"/>
          <p:cNvSpPr/>
          <p:nvPr/>
        </p:nvSpPr>
        <p:spPr>
          <a:xfrm>
            <a:off x="262175" y="1104000"/>
            <a:ext cx="2505600" cy="3041100"/>
          </a:xfrm>
          <a:prstGeom prst="roundRect">
            <a:avLst>
              <a:gd fmla="val 2325" name="adj"/>
            </a:avLst>
          </a:prstGeom>
          <a:solidFill>
            <a:srgbClr val="FFFFFF"/>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21.5</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a:t>
            </a:r>
            <a:r>
              <a:rPr lang="en" sz="1000">
                <a:solidFill>
                  <a:srgbClr val="666666"/>
                </a:solidFill>
                <a:latin typeface="Google Sans"/>
                <a:ea typeface="Google Sans"/>
                <a:cs typeface="Google Sans"/>
                <a:sym typeface="Google Sans"/>
              </a:rPr>
              <a:t>car buyers</a:t>
            </a:r>
            <a:r>
              <a:rPr lang="en" sz="1000">
                <a:solidFill>
                  <a:srgbClr val="666666"/>
                </a:solidFill>
                <a:latin typeface="Google Sans"/>
                <a:ea typeface="Google Sans"/>
                <a:cs typeface="Google Sans"/>
                <a:sym typeface="Google Sans"/>
              </a:rPr>
              <a:t> were males in age group </a:t>
            </a:r>
            <a:r>
              <a:rPr b="1" lang="en" sz="1000">
                <a:solidFill>
                  <a:srgbClr val="666666"/>
                </a:solidFill>
                <a:latin typeface="Google Sans"/>
                <a:ea typeface="Google Sans"/>
                <a:cs typeface="Google Sans"/>
                <a:sym typeface="Google Sans"/>
              </a:rPr>
              <a:t>25 to 34 </a:t>
            </a:r>
            <a:r>
              <a:rPr b="1" lang="en" sz="1000">
                <a:solidFill>
                  <a:srgbClr val="666666"/>
                </a:solidFill>
                <a:latin typeface="Google Sans"/>
                <a:ea typeface="Google Sans"/>
                <a:cs typeface="Google Sans"/>
                <a:sym typeface="Google Sans"/>
              </a:rPr>
              <a:t>years</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44.4</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the retail purchasers belongs to high income group.</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77</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the </a:t>
            </a:r>
            <a:r>
              <a:rPr lang="en" sz="1000">
                <a:solidFill>
                  <a:srgbClr val="666666"/>
                </a:solidFill>
                <a:latin typeface="Google Sans"/>
                <a:ea typeface="Google Sans"/>
                <a:cs typeface="Google Sans"/>
                <a:sym typeface="Google Sans"/>
              </a:rPr>
              <a:t>car buyers</a:t>
            </a:r>
            <a:r>
              <a:rPr lang="en" sz="1000">
                <a:solidFill>
                  <a:srgbClr val="666666"/>
                </a:solidFill>
                <a:latin typeface="Google Sans"/>
                <a:ea typeface="Google Sans"/>
                <a:cs typeface="Google Sans"/>
                <a:sym typeface="Google Sans"/>
              </a:rPr>
              <a:t> mostly used Facebook among all social media channels </a:t>
            </a:r>
            <a:r>
              <a:rPr lang="en" sz="1000">
                <a:solidFill>
                  <a:srgbClr val="666666"/>
                </a:solidFill>
                <a:latin typeface="Google Sans"/>
                <a:ea typeface="Google Sans"/>
                <a:cs typeface="Google Sans"/>
                <a:sym typeface="Google Sans"/>
              </a:rPr>
              <a:t>between Q1 2024 and Q3 2025</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86.1</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the </a:t>
            </a:r>
            <a:r>
              <a:rPr lang="en" sz="1000">
                <a:solidFill>
                  <a:srgbClr val="666666"/>
                </a:solidFill>
                <a:latin typeface="Google Sans"/>
                <a:ea typeface="Google Sans"/>
                <a:cs typeface="Google Sans"/>
                <a:sym typeface="Google Sans"/>
              </a:rPr>
              <a:t>car buyers</a:t>
            </a:r>
            <a:r>
              <a:rPr lang="en" sz="1000">
                <a:solidFill>
                  <a:srgbClr val="666666"/>
                </a:solidFill>
                <a:latin typeface="Google Sans"/>
                <a:ea typeface="Google Sans"/>
                <a:cs typeface="Google Sans"/>
                <a:sym typeface="Google Sans"/>
              </a:rPr>
              <a:t> were users of Social media (eg.posts, stories, ads) </a:t>
            </a:r>
            <a:r>
              <a:rPr lang="en" sz="1000">
                <a:solidFill>
                  <a:srgbClr val="666666"/>
                </a:solidFill>
                <a:latin typeface="Google Sans"/>
                <a:ea typeface="Google Sans"/>
                <a:cs typeface="Google Sans"/>
                <a:sym typeface="Google Sans"/>
              </a:rPr>
              <a:t>between Q1 2024 and Q3 2025</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p:txBody>
      </p:sp>
      <p:sp>
        <p:nvSpPr>
          <p:cNvPr id="369" name="Google Shape;369;p62"/>
          <p:cNvSpPr txBox="1"/>
          <p:nvPr/>
        </p:nvSpPr>
        <p:spPr>
          <a:xfrm>
            <a:off x="8454025" y="4790450"/>
            <a:ext cx="6660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i="1" lang="en" sz="600">
                <a:solidFill>
                  <a:schemeClr val="dk1"/>
                </a:solidFill>
                <a:latin typeface="Roboto"/>
                <a:ea typeface="Roboto"/>
                <a:cs typeface="Roboto"/>
                <a:sym typeface="Roboto"/>
              </a:rPr>
              <a:t>Source : </a:t>
            </a:r>
            <a:r>
              <a:rPr i="1" lang="en" sz="600" u="sng">
                <a:solidFill>
                  <a:schemeClr val="hlink"/>
                </a:solidFill>
                <a:latin typeface="Roboto"/>
                <a:ea typeface="Roboto"/>
                <a:cs typeface="Roboto"/>
                <a:sym typeface="Roboto"/>
                <a:hlinkClick r:id="rId3"/>
              </a:rPr>
              <a:t>GWI</a:t>
            </a:r>
            <a:endParaRPr b="0" i="1" sz="600" cap="none" strike="noStrike">
              <a:solidFill>
                <a:schemeClr val="dk1"/>
              </a:solidFill>
              <a:latin typeface="Roboto"/>
              <a:ea typeface="Roboto"/>
              <a:cs typeface="Roboto"/>
              <a:sym typeface="Roboto"/>
            </a:endParaRPr>
          </a:p>
        </p:txBody>
      </p:sp>
      <p:sp>
        <p:nvSpPr>
          <p:cNvPr id="370" name="Google Shape;370;p62"/>
          <p:cNvSpPr/>
          <p:nvPr/>
        </p:nvSpPr>
        <p:spPr>
          <a:xfrm>
            <a:off x="258975" y="740475"/>
            <a:ext cx="2505600" cy="343500"/>
          </a:xfrm>
          <a:prstGeom prst="roundRect">
            <a:avLst>
              <a:gd fmla="val 16667"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Google Sans Medium"/>
                <a:ea typeface="Google Sans Medium"/>
                <a:cs typeface="Google Sans Medium"/>
                <a:sym typeface="Google Sans Medium"/>
              </a:rPr>
              <a:t>Key Findings</a:t>
            </a:r>
            <a:endParaRPr sz="1200">
              <a:solidFill>
                <a:schemeClr val="lt1"/>
              </a:solidFill>
              <a:latin typeface="Google Sans Medium"/>
              <a:ea typeface="Google Sans Medium"/>
              <a:cs typeface="Google Sans Medium"/>
              <a:sym typeface="Google Sans Medium"/>
            </a:endParaRPr>
          </a:p>
        </p:txBody>
      </p:sp>
      <p:pic>
        <p:nvPicPr>
          <p:cNvPr id="371" name="Google Shape;371;p62" title="Chart"/>
          <p:cNvPicPr preferRelativeResize="0"/>
          <p:nvPr/>
        </p:nvPicPr>
        <p:blipFill>
          <a:blip r:embed="rId4">
            <a:alphaModFix/>
          </a:blip>
          <a:stretch>
            <a:fillRect/>
          </a:stretch>
        </p:blipFill>
        <p:spPr>
          <a:xfrm>
            <a:off x="3061475" y="740469"/>
            <a:ext cx="2644759" cy="1874382"/>
          </a:xfrm>
          <a:prstGeom prst="rect">
            <a:avLst/>
          </a:prstGeom>
          <a:noFill/>
          <a:ln>
            <a:noFill/>
          </a:ln>
        </p:spPr>
      </p:pic>
      <p:pic>
        <p:nvPicPr>
          <p:cNvPr id="372" name="Google Shape;372;p62" title="Chart"/>
          <p:cNvPicPr preferRelativeResize="0"/>
          <p:nvPr/>
        </p:nvPicPr>
        <p:blipFill>
          <a:blip r:embed="rId5">
            <a:alphaModFix/>
          </a:blip>
          <a:stretch>
            <a:fillRect/>
          </a:stretch>
        </p:blipFill>
        <p:spPr>
          <a:xfrm>
            <a:off x="5964775" y="740469"/>
            <a:ext cx="2644759" cy="1874382"/>
          </a:xfrm>
          <a:prstGeom prst="rect">
            <a:avLst/>
          </a:prstGeom>
          <a:noFill/>
          <a:ln>
            <a:noFill/>
          </a:ln>
        </p:spPr>
      </p:pic>
      <p:pic>
        <p:nvPicPr>
          <p:cNvPr id="373" name="Google Shape;373;p62" title="Chart"/>
          <p:cNvPicPr preferRelativeResize="0"/>
          <p:nvPr/>
        </p:nvPicPr>
        <p:blipFill rotWithShape="1">
          <a:blip r:embed="rId6">
            <a:alphaModFix/>
          </a:blip>
          <a:srcRect b="0" l="0" r="0" t="0"/>
          <a:stretch/>
        </p:blipFill>
        <p:spPr>
          <a:xfrm>
            <a:off x="3043900" y="2954169"/>
            <a:ext cx="2644759" cy="1874382"/>
          </a:xfrm>
          <a:prstGeom prst="rect">
            <a:avLst/>
          </a:prstGeom>
          <a:noFill/>
          <a:ln>
            <a:noFill/>
          </a:ln>
        </p:spPr>
      </p:pic>
      <p:pic>
        <p:nvPicPr>
          <p:cNvPr id="374" name="Google Shape;374;p62" title="Chart"/>
          <p:cNvPicPr preferRelativeResize="0"/>
          <p:nvPr/>
        </p:nvPicPr>
        <p:blipFill>
          <a:blip r:embed="rId7">
            <a:alphaModFix/>
          </a:blip>
          <a:stretch>
            <a:fillRect/>
          </a:stretch>
        </p:blipFill>
        <p:spPr>
          <a:xfrm>
            <a:off x="5964775" y="2884150"/>
            <a:ext cx="2842349" cy="2014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3"/>
          <p:cNvSpPr txBox="1"/>
          <p:nvPr>
            <p:ph type="ctrTitle"/>
          </p:nvPr>
        </p:nvSpPr>
        <p:spPr>
          <a:xfrm>
            <a:off x="2260400" y="1540683"/>
            <a:ext cx="6164700" cy="208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solidFill>
                  <a:schemeClr val="accent1"/>
                </a:solidFill>
              </a:rPr>
              <a:t>Brand Consideration</a:t>
            </a:r>
            <a:endParaRPr sz="3600">
              <a:solidFill>
                <a:schemeClr val="accent1"/>
              </a:solidFill>
            </a:endParaRPr>
          </a:p>
        </p:txBody>
      </p:sp>
      <p:sp>
        <p:nvSpPr>
          <p:cNvPr id="380" name="Google Shape;380;p63"/>
          <p:cNvSpPr txBox="1"/>
          <p:nvPr/>
        </p:nvSpPr>
        <p:spPr>
          <a:xfrm>
            <a:off x="650325" y="2149375"/>
            <a:ext cx="966300" cy="8691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b="1" lang="en" sz="4800">
                <a:solidFill>
                  <a:schemeClr val="lt1"/>
                </a:solidFill>
                <a:latin typeface="Google Sans"/>
                <a:ea typeface="Google Sans"/>
                <a:cs typeface="Google Sans"/>
                <a:sym typeface="Google Sans"/>
              </a:rPr>
              <a:t>02</a:t>
            </a:r>
            <a:endParaRPr b="1" sz="4800">
              <a:solidFill>
                <a:schemeClr val="lt1"/>
              </a:solidFill>
              <a:latin typeface="Google Sans"/>
              <a:ea typeface="Google Sans"/>
              <a:cs typeface="Google Sans"/>
              <a:sym typeface="Googl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4"/>
          <p:cNvSpPr txBox="1"/>
          <p:nvPr/>
        </p:nvSpPr>
        <p:spPr>
          <a:xfrm>
            <a:off x="3330489" y="493025"/>
            <a:ext cx="20706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Online Product Research (in %)</a:t>
            </a:r>
            <a:endParaRPr b="1" sz="1000">
              <a:solidFill>
                <a:srgbClr val="666666"/>
              </a:solidFill>
              <a:latin typeface="Roboto"/>
              <a:ea typeface="Roboto"/>
              <a:cs typeface="Roboto"/>
              <a:sym typeface="Roboto"/>
            </a:endParaRPr>
          </a:p>
        </p:txBody>
      </p:sp>
      <p:sp>
        <p:nvSpPr>
          <p:cNvPr id="386" name="Google Shape;386;p64"/>
          <p:cNvSpPr txBox="1"/>
          <p:nvPr/>
        </p:nvSpPr>
        <p:spPr>
          <a:xfrm>
            <a:off x="3177050" y="2625619"/>
            <a:ext cx="21255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Online Brand Interactions (in %)</a:t>
            </a:r>
            <a:endParaRPr b="1" sz="1000">
              <a:solidFill>
                <a:srgbClr val="666666"/>
              </a:solidFill>
              <a:latin typeface="Roboto"/>
              <a:ea typeface="Roboto"/>
              <a:cs typeface="Roboto"/>
              <a:sym typeface="Roboto"/>
            </a:endParaRPr>
          </a:p>
          <a:p>
            <a:pPr indent="0" lvl="0" marL="0" marR="0" rtl="0" algn="ctr">
              <a:lnSpc>
                <a:spcPct val="100000"/>
              </a:lnSpc>
              <a:spcBef>
                <a:spcPts val="0"/>
              </a:spcBef>
              <a:spcAft>
                <a:spcPts val="0"/>
              </a:spcAft>
              <a:buNone/>
            </a:pPr>
            <a:r>
              <a:t/>
            </a:r>
            <a:endParaRPr b="1" sz="1000">
              <a:solidFill>
                <a:srgbClr val="666666"/>
              </a:solidFill>
              <a:latin typeface="Roboto"/>
              <a:ea typeface="Roboto"/>
              <a:cs typeface="Roboto"/>
              <a:sym typeface="Roboto"/>
            </a:endParaRPr>
          </a:p>
        </p:txBody>
      </p:sp>
      <p:sp>
        <p:nvSpPr>
          <p:cNvPr id="387" name="Google Shape;387;p64"/>
          <p:cNvSpPr txBox="1"/>
          <p:nvPr/>
        </p:nvSpPr>
        <p:spPr>
          <a:xfrm>
            <a:off x="6221175" y="2638925"/>
            <a:ext cx="21255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Online Purchase Drivers (in %)</a:t>
            </a:r>
            <a:endParaRPr b="1" sz="1000">
              <a:solidFill>
                <a:srgbClr val="666666"/>
              </a:solidFill>
              <a:latin typeface="Roboto"/>
              <a:ea typeface="Roboto"/>
              <a:cs typeface="Roboto"/>
              <a:sym typeface="Roboto"/>
            </a:endParaRPr>
          </a:p>
        </p:txBody>
      </p:sp>
      <p:sp>
        <p:nvSpPr>
          <p:cNvPr id="388" name="Google Shape;388;p64"/>
          <p:cNvSpPr txBox="1"/>
          <p:nvPr/>
        </p:nvSpPr>
        <p:spPr>
          <a:xfrm>
            <a:off x="6460887" y="499718"/>
            <a:ext cx="18117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Brand Discovery (in %)</a:t>
            </a:r>
            <a:endParaRPr b="1" sz="1000">
              <a:solidFill>
                <a:srgbClr val="666666"/>
              </a:solidFill>
              <a:latin typeface="Roboto"/>
              <a:ea typeface="Roboto"/>
              <a:cs typeface="Roboto"/>
              <a:sym typeface="Roboto"/>
            </a:endParaRPr>
          </a:p>
        </p:txBody>
      </p:sp>
      <p:sp>
        <p:nvSpPr>
          <p:cNvPr id="389" name="Google Shape;389;p64"/>
          <p:cNvSpPr/>
          <p:nvPr/>
        </p:nvSpPr>
        <p:spPr>
          <a:xfrm>
            <a:off x="228600" y="516631"/>
            <a:ext cx="8728800" cy="4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0" name="Google Shape;390;p64"/>
          <p:cNvCxnSpPr/>
          <p:nvPr/>
        </p:nvCxnSpPr>
        <p:spPr>
          <a:xfrm flipH="1" rot="10800000">
            <a:off x="2943575" y="2684771"/>
            <a:ext cx="5923800" cy="6900"/>
          </a:xfrm>
          <a:prstGeom prst="straightConnector1">
            <a:avLst/>
          </a:prstGeom>
          <a:noFill/>
          <a:ln cap="flat" cmpd="sng" w="9525">
            <a:solidFill>
              <a:srgbClr val="D5D5D5"/>
            </a:solidFill>
            <a:prstDash val="dash"/>
            <a:round/>
            <a:headEnd len="med" w="med" type="none"/>
            <a:tailEnd len="med" w="med" type="none"/>
          </a:ln>
        </p:spPr>
      </p:cxnSp>
      <p:cxnSp>
        <p:nvCxnSpPr>
          <p:cNvPr id="391" name="Google Shape;391;p64"/>
          <p:cNvCxnSpPr/>
          <p:nvPr/>
        </p:nvCxnSpPr>
        <p:spPr>
          <a:xfrm>
            <a:off x="5818850" y="596925"/>
            <a:ext cx="20100" cy="4116000"/>
          </a:xfrm>
          <a:prstGeom prst="straightConnector1">
            <a:avLst/>
          </a:prstGeom>
          <a:noFill/>
          <a:ln cap="flat" cmpd="sng" w="9525">
            <a:solidFill>
              <a:srgbClr val="D5D5D5"/>
            </a:solidFill>
            <a:prstDash val="dash"/>
            <a:round/>
            <a:headEnd len="med" w="med" type="none"/>
            <a:tailEnd len="med" w="med" type="none"/>
          </a:ln>
        </p:spPr>
      </p:cxnSp>
      <p:sp>
        <p:nvSpPr>
          <p:cNvPr id="392" name="Google Shape;392;p64"/>
          <p:cNvSpPr txBox="1"/>
          <p:nvPr/>
        </p:nvSpPr>
        <p:spPr>
          <a:xfrm>
            <a:off x="221100" y="26267"/>
            <a:ext cx="8701800" cy="444900"/>
          </a:xfrm>
          <a:prstGeom prst="rect">
            <a:avLst/>
          </a:prstGeom>
          <a:solidFill>
            <a:schemeClr val="lt1"/>
          </a:solidFill>
          <a:ln cap="flat" cmpd="sng" w="9525">
            <a:solidFill>
              <a:schemeClr val="lt1"/>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666666"/>
                </a:solidFill>
                <a:latin typeface="Google Sans"/>
                <a:ea typeface="Google Sans"/>
                <a:cs typeface="Google Sans"/>
                <a:sym typeface="Google Sans"/>
              </a:rPr>
              <a:t>Online Purchase Journey                                      Marketing Touchpoints (</a:t>
            </a:r>
            <a:r>
              <a:rPr b="1" lang="en" sz="1800">
                <a:solidFill>
                  <a:srgbClr val="666666"/>
                </a:solidFill>
                <a:latin typeface="Google Sans"/>
                <a:ea typeface="Google Sans"/>
                <a:cs typeface="Google Sans"/>
                <a:sym typeface="Google Sans"/>
              </a:rPr>
              <a:t>the UK</a:t>
            </a:r>
            <a:r>
              <a:rPr b="1" lang="en" sz="1800">
                <a:solidFill>
                  <a:srgbClr val="666666"/>
                </a:solidFill>
                <a:latin typeface="Google Sans"/>
                <a:ea typeface="Google Sans"/>
                <a:cs typeface="Google Sans"/>
                <a:sym typeface="Google Sans"/>
              </a:rPr>
              <a:t>)</a:t>
            </a:r>
            <a:endParaRPr b="1" sz="1800">
              <a:solidFill>
                <a:srgbClr val="666666"/>
              </a:solidFill>
              <a:latin typeface="Google Sans"/>
              <a:ea typeface="Google Sans"/>
              <a:cs typeface="Google Sans"/>
              <a:sym typeface="Google Sans"/>
            </a:endParaRPr>
          </a:p>
          <a:p>
            <a:pPr indent="0" lvl="0" marL="0" marR="0" rtl="0" algn="l">
              <a:lnSpc>
                <a:spcPct val="100000"/>
              </a:lnSpc>
              <a:spcBef>
                <a:spcPts val="0"/>
              </a:spcBef>
              <a:spcAft>
                <a:spcPts val="0"/>
              </a:spcAft>
              <a:buNone/>
            </a:pPr>
            <a:r>
              <a:t/>
            </a:r>
            <a:endParaRPr b="1" sz="1800">
              <a:solidFill>
                <a:srgbClr val="666666"/>
              </a:solidFill>
              <a:latin typeface="Roboto"/>
              <a:ea typeface="Roboto"/>
              <a:cs typeface="Roboto"/>
              <a:sym typeface="Roboto"/>
            </a:endParaRPr>
          </a:p>
        </p:txBody>
      </p:sp>
      <p:sp>
        <p:nvSpPr>
          <p:cNvPr id="393" name="Google Shape;393;p64"/>
          <p:cNvSpPr/>
          <p:nvPr/>
        </p:nvSpPr>
        <p:spPr>
          <a:xfrm>
            <a:off x="257600" y="1170700"/>
            <a:ext cx="2505600" cy="3550500"/>
          </a:xfrm>
          <a:prstGeom prst="roundRect">
            <a:avLst>
              <a:gd fmla="val 2325" name="adj"/>
            </a:avLst>
          </a:prstGeom>
          <a:solidFill>
            <a:srgbClr val="FFFFFF"/>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54.7</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the </a:t>
            </a:r>
            <a:r>
              <a:rPr lang="en" sz="1000">
                <a:solidFill>
                  <a:srgbClr val="666666"/>
                </a:solidFill>
                <a:latin typeface="Google Sans"/>
                <a:ea typeface="Google Sans"/>
                <a:cs typeface="Google Sans"/>
                <a:sym typeface="Google Sans"/>
              </a:rPr>
              <a:t>car buyers</a:t>
            </a:r>
            <a:r>
              <a:rPr lang="en" sz="1000">
                <a:solidFill>
                  <a:srgbClr val="666666"/>
                </a:solidFill>
                <a:latin typeface="Google Sans"/>
                <a:ea typeface="Google Sans"/>
                <a:cs typeface="Google Sans"/>
                <a:sym typeface="Google Sans"/>
              </a:rPr>
              <a:t> used search engines for online product research </a:t>
            </a:r>
            <a:r>
              <a:rPr lang="en" sz="1000">
                <a:solidFill>
                  <a:srgbClr val="666666"/>
                </a:solidFill>
                <a:latin typeface="Google Sans"/>
                <a:ea typeface="Google Sans"/>
                <a:cs typeface="Google Sans"/>
                <a:sym typeface="Google Sans"/>
              </a:rPr>
              <a:t>between Q1 2024 and Q3 2025</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38.7</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the </a:t>
            </a:r>
            <a:r>
              <a:rPr lang="en" sz="1000">
                <a:solidFill>
                  <a:srgbClr val="666666"/>
                </a:solidFill>
                <a:latin typeface="Google Sans"/>
                <a:ea typeface="Google Sans"/>
                <a:cs typeface="Google Sans"/>
                <a:sym typeface="Google Sans"/>
              </a:rPr>
              <a:t>car buyers</a:t>
            </a:r>
            <a:r>
              <a:rPr lang="en" sz="1000">
                <a:solidFill>
                  <a:srgbClr val="666666"/>
                </a:solidFill>
                <a:latin typeface="Google Sans"/>
                <a:ea typeface="Google Sans"/>
                <a:cs typeface="Google Sans"/>
                <a:sym typeface="Google Sans"/>
              </a:rPr>
              <a:t> considered </a:t>
            </a:r>
            <a:r>
              <a:rPr lang="en" sz="1000">
                <a:solidFill>
                  <a:srgbClr val="666666"/>
                </a:solidFill>
                <a:latin typeface="Google Sans"/>
                <a:ea typeface="Google Sans"/>
                <a:cs typeface="Google Sans"/>
                <a:sym typeface="Google Sans"/>
              </a:rPr>
              <a:t>Search engines</a:t>
            </a:r>
            <a:r>
              <a:rPr b="1" lang="en" sz="1000">
                <a:solidFill>
                  <a:srgbClr val="666666"/>
                </a:solidFill>
                <a:latin typeface="Google Sans"/>
                <a:ea typeface="Google Sans"/>
                <a:cs typeface="Google Sans"/>
                <a:sym typeface="Google Sans"/>
              </a:rPr>
              <a:t> </a:t>
            </a:r>
            <a:r>
              <a:rPr lang="en" sz="1000">
                <a:solidFill>
                  <a:srgbClr val="666666"/>
                </a:solidFill>
                <a:latin typeface="Google Sans"/>
                <a:ea typeface="Google Sans"/>
                <a:cs typeface="Google Sans"/>
                <a:sym typeface="Google Sans"/>
              </a:rPr>
              <a:t>for brand discovery in </a:t>
            </a:r>
            <a:r>
              <a:rPr lang="en" sz="1000">
                <a:solidFill>
                  <a:srgbClr val="666666"/>
                </a:solidFill>
                <a:latin typeface="Google Sans"/>
                <a:ea typeface="Google Sans"/>
                <a:cs typeface="Google Sans"/>
                <a:sym typeface="Google Sans"/>
              </a:rPr>
              <a:t>the UK</a:t>
            </a:r>
            <a:r>
              <a:rPr lang="en" sz="1000">
                <a:solidFill>
                  <a:srgbClr val="666666"/>
                </a:solidFill>
                <a:latin typeface="Google Sans"/>
                <a:ea typeface="Google Sans"/>
                <a:cs typeface="Google Sans"/>
                <a:sym typeface="Google Sans"/>
              </a:rPr>
              <a:t> </a:t>
            </a:r>
            <a:r>
              <a:rPr lang="en" sz="1000">
                <a:solidFill>
                  <a:srgbClr val="666666"/>
                </a:solidFill>
                <a:latin typeface="Google Sans"/>
                <a:ea typeface="Google Sans"/>
                <a:cs typeface="Google Sans"/>
                <a:sym typeface="Google Sans"/>
              </a:rPr>
              <a:t>between Q1 2024 and Q3 2025</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0" lvl="0" marL="45720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63.6</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the </a:t>
            </a:r>
            <a:r>
              <a:rPr lang="en" sz="1000">
                <a:solidFill>
                  <a:srgbClr val="666666"/>
                </a:solidFill>
                <a:latin typeface="Google Sans"/>
                <a:ea typeface="Google Sans"/>
                <a:cs typeface="Google Sans"/>
                <a:sym typeface="Google Sans"/>
              </a:rPr>
              <a:t>car buyers</a:t>
            </a:r>
            <a:r>
              <a:rPr lang="en" sz="1000">
                <a:solidFill>
                  <a:srgbClr val="666666"/>
                </a:solidFill>
                <a:latin typeface="Google Sans"/>
                <a:ea typeface="Google Sans"/>
                <a:cs typeface="Google Sans"/>
                <a:sym typeface="Google Sans"/>
              </a:rPr>
              <a:t> visited the brand’s website for online brand interaction </a:t>
            </a:r>
            <a:r>
              <a:rPr lang="en" sz="1000">
                <a:solidFill>
                  <a:srgbClr val="666666"/>
                </a:solidFill>
                <a:latin typeface="Google Sans"/>
                <a:ea typeface="Google Sans"/>
                <a:cs typeface="Google Sans"/>
                <a:sym typeface="Google Sans"/>
              </a:rPr>
              <a:t>between Q1 2024 and Q3 2025</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a:p>
            <a:pPr indent="0" lvl="0" marL="45720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b="1" lang="en" sz="1000">
                <a:solidFill>
                  <a:srgbClr val="666666"/>
                </a:solidFill>
                <a:latin typeface="Google Sans"/>
                <a:ea typeface="Google Sans"/>
                <a:cs typeface="Google Sans"/>
                <a:sym typeface="Google Sans"/>
              </a:rPr>
              <a:t>63.8</a:t>
            </a:r>
            <a:r>
              <a:rPr b="1" lang="en" sz="1000">
                <a:solidFill>
                  <a:srgbClr val="666666"/>
                </a:solidFill>
                <a:latin typeface="Google Sans"/>
                <a:ea typeface="Google Sans"/>
                <a:cs typeface="Google Sans"/>
                <a:sym typeface="Google Sans"/>
              </a:rPr>
              <a:t>%</a:t>
            </a:r>
            <a:r>
              <a:rPr lang="en" sz="1000">
                <a:solidFill>
                  <a:srgbClr val="666666"/>
                </a:solidFill>
                <a:latin typeface="Google Sans"/>
                <a:ea typeface="Google Sans"/>
                <a:cs typeface="Google Sans"/>
                <a:sym typeface="Google Sans"/>
              </a:rPr>
              <a:t> of the </a:t>
            </a:r>
            <a:r>
              <a:rPr lang="en" sz="1000">
                <a:solidFill>
                  <a:srgbClr val="666666"/>
                </a:solidFill>
                <a:latin typeface="Google Sans"/>
                <a:ea typeface="Google Sans"/>
                <a:cs typeface="Google Sans"/>
                <a:sym typeface="Google Sans"/>
              </a:rPr>
              <a:t>car buyers</a:t>
            </a:r>
            <a:r>
              <a:rPr lang="en" sz="1000">
                <a:solidFill>
                  <a:srgbClr val="666666"/>
                </a:solidFill>
                <a:latin typeface="Google Sans"/>
                <a:ea typeface="Google Sans"/>
                <a:cs typeface="Google Sans"/>
                <a:sym typeface="Google Sans"/>
              </a:rPr>
              <a:t> considered free delivery</a:t>
            </a:r>
            <a:r>
              <a:rPr b="1" lang="en" sz="1000">
                <a:solidFill>
                  <a:srgbClr val="666666"/>
                </a:solidFill>
                <a:latin typeface="Google Sans"/>
                <a:ea typeface="Google Sans"/>
                <a:cs typeface="Google Sans"/>
                <a:sym typeface="Google Sans"/>
              </a:rPr>
              <a:t> </a:t>
            </a:r>
            <a:r>
              <a:rPr lang="en" sz="1000">
                <a:solidFill>
                  <a:srgbClr val="666666"/>
                </a:solidFill>
                <a:latin typeface="Google Sans"/>
                <a:ea typeface="Google Sans"/>
                <a:cs typeface="Google Sans"/>
                <a:sym typeface="Google Sans"/>
              </a:rPr>
              <a:t>was an important online purchase drivers </a:t>
            </a:r>
            <a:r>
              <a:rPr lang="en" sz="1000">
                <a:solidFill>
                  <a:srgbClr val="666666"/>
                </a:solidFill>
                <a:latin typeface="Google Sans"/>
                <a:ea typeface="Google Sans"/>
                <a:cs typeface="Google Sans"/>
                <a:sym typeface="Google Sans"/>
              </a:rPr>
              <a:t>between Q1 2024 and Q3 2025</a:t>
            </a:r>
            <a:r>
              <a:rPr lang="en" sz="1000">
                <a:solidFill>
                  <a:srgbClr val="666666"/>
                </a:solidFill>
                <a:latin typeface="Google Sans"/>
                <a:ea typeface="Google Sans"/>
                <a:cs typeface="Google Sans"/>
                <a:sym typeface="Google Sans"/>
              </a:rPr>
              <a:t>.</a:t>
            </a:r>
            <a:endParaRPr sz="1000">
              <a:solidFill>
                <a:srgbClr val="666666"/>
              </a:solidFill>
              <a:latin typeface="Google Sans"/>
              <a:ea typeface="Google Sans"/>
              <a:cs typeface="Google Sans"/>
              <a:sym typeface="Google Sans"/>
            </a:endParaRPr>
          </a:p>
        </p:txBody>
      </p:sp>
      <p:sp>
        <p:nvSpPr>
          <p:cNvPr id="394" name="Google Shape;394;p64"/>
          <p:cNvSpPr/>
          <p:nvPr/>
        </p:nvSpPr>
        <p:spPr>
          <a:xfrm>
            <a:off x="251800" y="774200"/>
            <a:ext cx="2505600" cy="375600"/>
          </a:xfrm>
          <a:prstGeom prst="roundRect">
            <a:avLst>
              <a:gd fmla="val 16667"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Google Sans Medium"/>
                <a:ea typeface="Google Sans Medium"/>
                <a:cs typeface="Google Sans Medium"/>
                <a:sym typeface="Google Sans Medium"/>
              </a:rPr>
              <a:t>Key Findings</a:t>
            </a:r>
            <a:endParaRPr sz="1200">
              <a:solidFill>
                <a:schemeClr val="lt1"/>
              </a:solidFill>
              <a:latin typeface="Google Sans Medium"/>
              <a:ea typeface="Google Sans Medium"/>
              <a:cs typeface="Google Sans Medium"/>
              <a:sym typeface="Google Sans Medium"/>
            </a:endParaRPr>
          </a:p>
        </p:txBody>
      </p:sp>
      <p:sp>
        <p:nvSpPr>
          <p:cNvPr id="395" name="Google Shape;395;p64"/>
          <p:cNvSpPr txBox="1"/>
          <p:nvPr/>
        </p:nvSpPr>
        <p:spPr>
          <a:xfrm>
            <a:off x="8454025" y="4790450"/>
            <a:ext cx="6660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i="1" lang="en" sz="600">
                <a:solidFill>
                  <a:schemeClr val="dk1"/>
                </a:solidFill>
                <a:latin typeface="Roboto"/>
                <a:ea typeface="Roboto"/>
                <a:cs typeface="Roboto"/>
                <a:sym typeface="Roboto"/>
              </a:rPr>
              <a:t>Source : </a:t>
            </a:r>
            <a:r>
              <a:rPr i="1" lang="en" sz="600" u="sng">
                <a:solidFill>
                  <a:schemeClr val="hlink"/>
                </a:solidFill>
                <a:latin typeface="Roboto"/>
                <a:ea typeface="Roboto"/>
                <a:cs typeface="Roboto"/>
                <a:sym typeface="Roboto"/>
                <a:hlinkClick r:id="rId3"/>
              </a:rPr>
              <a:t>GWI</a:t>
            </a:r>
            <a:endParaRPr b="0" i="1" sz="600" cap="none" strike="noStrike">
              <a:solidFill>
                <a:schemeClr val="dk1"/>
              </a:solidFill>
              <a:latin typeface="Roboto"/>
              <a:ea typeface="Roboto"/>
              <a:cs typeface="Roboto"/>
              <a:sym typeface="Roboto"/>
            </a:endParaRPr>
          </a:p>
        </p:txBody>
      </p:sp>
      <p:pic>
        <p:nvPicPr>
          <p:cNvPr id="396" name="Google Shape;396;p64" title="Chart"/>
          <p:cNvPicPr preferRelativeResize="0"/>
          <p:nvPr/>
        </p:nvPicPr>
        <p:blipFill>
          <a:blip r:embed="rId4">
            <a:alphaModFix/>
          </a:blip>
          <a:stretch>
            <a:fillRect/>
          </a:stretch>
        </p:blipFill>
        <p:spPr>
          <a:xfrm>
            <a:off x="3085175" y="774194"/>
            <a:ext cx="2644759" cy="1874382"/>
          </a:xfrm>
          <a:prstGeom prst="rect">
            <a:avLst/>
          </a:prstGeom>
          <a:noFill/>
          <a:ln>
            <a:noFill/>
          </a:ln>
        </p:spPr>
      </p:pic>
      <p:pic>
        <p:nvPicPr>
          <p:cNvPr id="397" name="Google Shape;397;p64" title="Chart"/>
          <p:cNvPicPr preferRelativeResize="0"/>
          <p:nvPr/>
        </p:nvPicPr>
        <p:blipFill>
          <a:blip r:embed="rId5">
            <a:alphaModFix/>
          </a:blip>
          <a:stretch>
            <a:fillRect/>
          </a:stretch>
        </p:blipFill>
        <p:spPr>
          <a:xfrm>
            <a:off x="6051900" y="774194"/>
            <a:ext cx="2644759" cy="1874382"/>
          </a:xfrm>
          <a:prstGeom prst="rect">
            <a:avLst/>
          </a:prstGeom>
          <a:noFill/>
          <a:ln>
            <a:noFill/>
          </a:ln>
        </p:spPr>
      </p:pic>
      <p:pic>
        <p:nvPicPr>
          <p:cNvPr id="398" name="Google Shape;398;p64" title="Chart"/>
          <p:cNvPicPr preferRelativeResize="0"/>
          <p:nvPr/>
        </p:nvPicPr>
        <p:blipFill>
          <a:blip r:embed="rId6">
            <a:alphaModFix/>
          </a:blip>
          <a:stretch>
            <a:fillRect/>
          </a:stretch>
        </p:blipFill>
        <p:spPr>
          <a:xfrm>
            <a:off x="2968650" y="2937156"/>
            <a:ext cx="2644759" cy="1874382"/>
          </a:xfrm>
          <a:prstGeom prst="rect">
            <a:avLst/>
          </a:prstGeom>
          <a:noFill/>
          <a:ln>
            <a:noFill/>
          </a:ln>
        </p:spPr>
      </p:pic>
      <p:pic>
        <p:nvPicPr>
          <p:cNvPr id="399" name="Google Shape;399;p64" title="Chart"/>
          <p:cNvPicPr preferRelativeResize="0"/>
          <p:nvPr/>
        </p:nvPicPr>
        <p:blipFill>
          <a:blip r:embed="rId7">
            <a:alphaModFix/>
          </a:blip>
          <a:stretch>
            <a:fillRect/>
          </a:stretch>
        </p:blipFill>
        <p:spPr>
          <a:xfrm>
            <a:off x="5964025" y="2937150"/>
            <a:ext cx="2644750" cy="18743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5"/>
          <p:cNvSpPr txBox="1"/>
          <p:nvPr>
            <p:ph type="ctrTitle"/>
          </p:nvPr>
        </p:nvSpPr>
        <p:spPr>
          <a:xfrm>
            <a:off x="2260400" y="1540683"/>
            <a:ext cx="6164700" cy="208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solidFill>
                  <a:schemeClr val="accent1"/>
                </a:solidFill>
              </a:rPr>
              <a:t>Industry Insights</a:t>
            </a:r>
            <a:endParaRPr sz="3600">
              <a:solidFill>
                <a:schemeClr val="accent1"/>
              </a:solidFill>
            </a:endParaRPr>
          </a:p>
        </p:txBody>
      </p:sp>
      <p:sp>
        <p:nvSpPr>
          <p:cNvPr id="405" name="Google Shape;405;p65"/>
          <p:cNvSpPr txBox="1"/>
          <p:nvPr/>
        </p:nvSpPr>
        <p:spPr>
          <a:xfrm>
            <a:off x="650325" y="2149375"/>
            <a:ext cx="966300" cy="8691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b="1" lang="en" sz="4800">
                <a:solidFill>
                  <a:schemeClr val="lt1"/>
                </a:solidFill>
                <a:latin typeface="Google Sans"/>
                <a:ea typeface="Google Sans"/>
                <a:cs typeface="Google Sans"/>
                <a:sym typeface="Google Sans"/>
              </a:rPr>
              <a:t>03</a:t>
            </a:r>
            <a:endParaRPr b="1" sz="4800">
              <a:solidFill>
                <a:schemeClr val="lt1"/>
              </a:solidFill>
              <a:latin typeface="Google Sans"/>
              <a:ea typeface="Google Sans"/>
              <a:cs typeface="Google Sans"/>
              <a:sym typeface="Googl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6"/>
          <p:cNvSpPr txBox="1"/>
          <p:nvPr/>
        </p:nvSpPr>
        <p:spPr>
          <a:xfrm>
            <a:off x="2976900" y="493025"/>
            <a:ext cx="27027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Vehicle Sales (in thousand vehicles</a:t>
            </a:r>
            <a:r>
              <a:rPr b="1" lang="en" sz="1000">
                <a:solidFill>
                  <a:srgbClr val="666666"/>
                </a:solidFill>
                <a:latin typeface="Roboto"/>
                <a:ea typeface="Roboto"/>
                <a:cs typeface="Roboto"/>
                <a:sym typeface="Roboto"/>
              </a:rPr>
              <a:t>)</a:t>
            </a:r>
            <a:endParaRPr b="1" sz="1000">
              <a:solidFill>
                <a:srgbClr val="666666"/>
              </a:solidFill>
              <a:latin typeface="Roboto"/>
              <a:ea typeface="Roboto"/>
              <a:cs typeface="Roboto"/>
              <a:sym typeface="Roboto"/>
            </a:endParaRPr>
          </a:p>
        </p:txBody>
      </p:sp>
      <p:sp>
        <p:nvSpPr>
          <p:cNvPr id="411" name="Google Shape;411;p66"/>
          <p:cNvSpPr txBox="1"/>
          <p:nvPr/>
        </p:nvSpPr>
        <p:spPr>
          <a:xfrm>
            <a:off x="3177050" y="2625619"/>
            <a:ext cx="21255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Revenue </a:t>
            </a:r>
            <a:r>
              <a:rPr b="1" lang="en" sz="1000">
                <a:solidFill>
                  <a:srgbClr val="666666"/>
                </a:solidFill>
                <a:latin typeface="Roboto"/>
                <a:ea typeface="Roboto"/>
                <a:cs typeface="Roboto"/>
                <a:sym typeface="Roboto"/>
              </a:rPr>
              <a:t>(in US$ B)</a:t>
            </a:r>
            <a:endParaRPr b="1" sz="1000">
              <a:solidFill>
                <a:srgbClr val="666666"/>
              </a:solidFill>
              <a:latin typeface="Roboto"/>
              <a:ea typeface="Roboto"/>
              <a:cs typeface="Roboto"/>
              <a:sym typeface="Roboto"/>
            </a:endParaRPr>
          </a:p>
        </p:txBody>
      </p:sp>
      <p:sp>
        <p:nvSpPr>
          <p:cNvPr id="412" name="Google Shape;412;p66"/>
          <p:cNvSpPr txBox="1"/>
          <p:nvPr/>
        </p:nvSpPr>
        <p:spPr>
          <a:xfrm>
            <a:off x="6221175" y="2638925"/>
            <a:ext cx="21255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666666"/>
                </a:solidFill>
                <a:latin typeface="Roboto"/>
                <a:ea typeface="Roboto"/>
                <a:cs typeface="Roboto"/>
                <a:sym typeface="Roboto"/>
              </a:rPr>
              <a:t>Revenue</a:t>
            </a:r>
            <a:r>
              <a:rPr b="1" lang="en" sz="1000">
                <a:solidFill>
                  <a:srgbClr val="666666"/>
                </a:solidFill>
                <a:latin typeface="Roboto"/>
                <a:ea typeface="Roboto"/>
                <a:cs typeface="Roboto"/>
                <a:sym typeface="Roboto"/>
              </a:rPr>
              <a:t> by Make (in %)</a:t>
            </a:r>
            <a:endParaRPr b="1" sz="1000">
              <a:solidFill>
                <a:srgbClr val="666666"/>
              </a:solidFill>
              <a:latin typeface="Roboto"/>
              <a:ea typeface="Roboto"/>
              <a:cs typeface="Roboto"/>
              <a:sym typeface="Roboto"/>
            </a:endParaRPr>
          </a:p>
        </p:txBody>
      </p:sp>
      <p:sp>
        <p:nvSpPr>
          <p:cNvPr id="413" name="Google Shape;413;p66"/>
          <p:cNvSpPr txBox="1"/>
          <p:nvPr/>
        </p:nvSpPr>
        <p:spPr>
          <a:xfrm>
            <a:off x="6015326" y="499725"/>
            <a:ext cx="2856000" cy="338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1000">
                <a:solidFill>
                  <a:srgbClr val="666666"/>
                </a:solidFill>
                <a:latin typeface="Roboto"/>
                <a:ea typeface="Roboto"/>
                <a:cs typeface="Roboto"/>
                <a:sym typeface="Roboto"/>
              </a:rPr>
              <a:t>Vehicle Sales by Make (in %)</a:t>
            </a:r>
            <a:endParaRPr b="1" sz="1000">
              <a:solidFill>
                <a:srgbClr val="666666"/>
              </a:solidFill>
              <a:latin typeface="Roboto"/>
              <a:ea typeface="Roboto"/>
              <a:cs typeface="Roboto"/>
              <a:sym typeface="Roboto"/>
            </a:endParaRPr>
          </a:p>
        </p:txBody>
      </p:sp>
      <p:sp>
        <p:nvSpPr>
          <p:cNvPr id="414" name="Google Shape;414;p66"/>
          <p:cNvSpPr/>
          <p:nvPr/>
        </p:nvSpPr>
        <p:spPr>
          <a:xfrm>
            <a:off x="228600" y="516631"/>
            <a:ext cx="8728800" cy="4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5" name="Google Shape;415;p66"/>
          <p:cNvCxnSpPr/>
          <p:nvPr/>
        </p:nvCxnSpPr>
        <p:spPr>
          <a:xfrm flipH="1" rot="10800000">
            <a:off x="2856850" y="2684925"/>
            <a:ext cx="6004200" cy="20100"/>
          </a:xfrm>
          <a:prstGeom prst="straightConnector1">
            <a:avLst/>
          </a:prstGeom>
          <a:noFill/>
          <a:ln cap="flat" cmpd="sng" w="9525">
            <a:solidFill>
              <a:srgbClr val="D5D5D5"/>
            </a:solidFill>
            <a:prstDash val="dash"/>
            <a:round/>
            <a:headEnd len="med" w="med" type="none"/>
            <a:tailEnd len="med" w="med" type="none"/>
          </a:ln>
        </p:spPr>
      </p:cxnSp>
      <p:cxnSp>
        <p:nvCxnSpPr>
          <p:cNvPr id="416" name="Google Shape;416;p66"/>
          <p:cNvCxnSpPr/>
          <p:nvPr/>
        </p:nvCxnSpPr>
        <p:spPr>
          <a:xfrm>
            <a:off x="5832200" y="630275"/>
            <a:ext cx="6600" cy="4142700"/>
          </a:xfrm>
          <a:prstGeom prst="straightConnector1">
            <a:avLst/>
          </a:prstGeom>
          <a:noFill/>
          <a:ln cap="flat" cmpd="sng" w="9525">
            <a:solidFill>
              <a:srgbClr val="D5D5D5"/>
            </a:solidFill>
            <a:prstDash val="dash"/>
            <a:round/>
            <a:headEnd len="med" w="med" type="none"/>
            <a:tailEnd len="med" w="med" type="none"/>
          </a:ln>
        </p:spPr>
      </p:cxnSp>
      <p:sp>
        <p:nvSpPr>
          <p:cNvPr id="417" name="Google Shape;417;p66"/>
          <p:cNvSpPr/>
          <p:nvPr/>
        </p:nvSpPr>
        <p:spPr>
          <a:xfrm>
            <a:off x="262175" y="994325"/>
            <a:ext cx="2505600" cy="2475900"/>
          </a:xfrm>
          <a:prstGeom prst="roundRect">
            <a:avLst>
              <a:gd fmla="val 2325" name="adj"/>
            </a:avLst>
          </a:prstGeom>
          <a:solidFill>
            <a:srgbClr val="FFFFFF"/>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lang="en" sz="1000">
                <a:solidFill>
                  <a:srgbClr val="666666"/>
                </a:solidFill>
                <a:latin typeface="Google Sans"/>
                <a:ea typeface="Google Sans"/>
                <a:cs typeface="Google Sans"/>
                <a:sym typeface="Google Sans"/>
              </a:rPr>
              <a:t>Vehicle sales in the Passenger Cars were </a:t>
            </a:r>
            <a:r>
              <a:rPr b="1" lang="en" sz="1000">
                <a:solidFill>
                  <a:srgbClr val="666666"/>
                </a:solidFill>
                <a:latin typeface="Google Sans"/>
                <a:ea typeface="Google Sans"/>
                <a:cs typeface="Google Sans"/>
                <a:sym typeface="Google Sans"/>
              </a:rPr>
              <a:t>1,812.0 thousand </a:t>
            </a:r>
            <a:r>
              <a:rPr lang="en" sz="1000">
                <a:solidFill>
                  <a:srgbClr val="666666"/>
                </a:solidFill>
                <a:latin typeface="Google Sans"/>
                <a:ea typeface="Google Sans"/>
                <a:cs typeface="Google Sans"/>
                <a:sym typeface="Google Sans"/>
              </a:rPr>
              <a:t>vehicles in the UK in 2024.</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lang="en" sz="1000">
                <a:solidFill>
                  <a:srgbClr val="666666"/>
                </a:solidFill>
                <a:latin typeface="Google Sans"/>
                <a:ea typeface="Google Sans"/>
                <a:cs typeface="Google Sans"/>
                <a:sym typeface="Google Sans"/>
              </a:rPr>
              <a:t>Vehicle sales was highest for </a:t>
            </a:r>
            <a:r>
              <a:rPr b="1" lang="en" sz="1000">
                <a:solidFill>
                  <a:srgbClr val="666666"/>
                </a:solidFill>
                <a:latin typeface="Google Sans"/>
                <a:ea typeface="Google Sans"/>
                <a:cs typeface="Google Sans"/>
                <a:sym typeface="Google Sans"/>
              </a:rPr>
              <a:t>Ford </a:t>
            </a:r>
            <a:r>
              <a:rPr lang="en" sz="1000">
                <a:solidFill>
                  <a:srgbClr val="666666"/>
                </a:solidFill>
                <a:latin typeface="Google Sans"/>
                <a:ea typeface="Google Sans"/>
                <a:cs typeface="Google Sans"/>
                <a:sym typeface="Google Sans"/>
              </a:rPr>
              <a:t>with a share of </a:t>
            </a:r>
            <a:r>
              <a:rPr b="1" lang="en" sz="1000">
                <a:solidFill>
                  <a:srgbClr val="666666"/>
                </a:solidFill>
                <a:latin typeface="Google Sans"/>
                <a:ea typeface="Google Sans"/>
                <a:cs typeface="Google Sans"/>
                <a:sym typeface="Google Sans"/>
              </a:rPr>
              <a:t>11.2% </a:t>
            </a:r>
            <a:r>
              <a:rPr lang="en" sz="1000">
                <a:solidFill>
                  <a:srgbClr val="666666"/>
                </a:solidFill>
                <a:latin typeface="Google Sans"/>
                <a:ea typeface="Google Sans"/>
                <a:cs typeface="Google Sans"/>
                <a:sym typeface="Google Sans"/>
              </a:rPr>
              <a:t> in the Passenger Cars in the UK in 2025.</a:t>
            </a:r>
            <a:endParaRPr b="1"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292100" lvl="0" marL="457200" rtl="0" algn="l">
              <a:spcBef>
                <a:spcPts val="0"/>
              </a:spcBef>
              <a:spcAft>
                <a:spcPts val="0"/>
              </a:spcAft>
              <a:buClr>
                <a:srgbClr val="666666"/>
              </a:buClr>
              <a:buSzPts val="1000"/>
              <a:buFont typeface="Roboto"/>
              <a:buChar char="●"/>
            </a:pPr>
            <a:r>
              <a:rPr lang="en" sz="1000">
                <a:solidFill>
                  <a:srgbClr val="666666"/>
                </a:solidFill>
                <a:latin typeface="Google Sans"/>
                <a:ea typeface="Google Sans"/>
                <a:cs typeface="Google Sans"/>
                <a:sym typeface="Google Sans"/>
              </a:rPr>
              <a:t>Revenue in the Passenger Cars market amounts to </a:t>
            </a:r>
            <a:r>
              <a:rPr b="1" lang="en" sz="1000">
                <a:solidFill>
                  <a:srgbClr val="666666"/>
                </a:solidFill>
                <a:latin typeface="Google Sans"/>
                <a:ea typeface="Google Sans"/>
                <a:cs typeface="Google Sans"/>
                <a:sym typeface="Google Sans"/>
              </a:rPr>
              <a:t>US$54.8B</a:t>
            </a:r>
            <a:r>
              <a:rPr lang="en" sz="1000">
                <a:solidFill>
                  <a:srgbClr val="666666"/>
                </a:solidFill>
                <a:latin typeface="Google Sans"/>
                <a:ea typeface="Google Sans"/>
                <a:cs typeface="Google Sans"/>
                <a:sym typeface="Google Sans"/>
              </a:rPr>
              <a:t> with </a:t>
            </a:r>
            <a:r>
              <a:rPr b="1" lang="en" sz="1000">
                <a:solidFill>
                  <a:srgbClr val="666666"/>
                </a:solidFill>
                <a:latin typeface="Google Sans"/>
                <a:ea typeface="Google Sans"/>
                <a:cs typeface="Google Sans"/>
                <a:sym typeface="Google Sans"/>
              </a:rPr>
              <a:t>BMW </a:t>
            </a:r>
            <a:r>
              <a:rPr lang="en" sz="1000">
                <a:solidFill>
                  <a:srgbClr val="666666"/>
                </a:solidFill>
                <a:latin typeface="Google Sans"/>
                <a:ea typeface="Google Sans"/>
                <a:cs typeface="Google Sans"/>
                <a:sym typeface="Google Sans"/>
              </a:rPr>
              <a:t>leading with a share of </a:t>
            </a:r>
            <a:r>
              <a:rPr b="1" lang="en" sz="1000">
                <a:solidFill>
                  <a:srgbClr val="666666"/>
                </a:solidFill>
                <a:latin typeface="Google Sans"/>
                <a:ea typeface="Google Sans"/>
                <a:cs typeface="Google Sans"/>
                <a:sym typeface="Google Sans"/>
              </a:rPr>
              <a:t>9.3% </a:t>
            </a:r>
            <a:r>
              <a:rPr lang="en" sz="1000">
                <a:solidFill>
                  <a:srgbClr val="666666"/>
                </a:solidFill>
                <a:latin typeface="Google Sans"/>
                <a:ea typeface="Google Sans"/>
                <a:cs typeface="Google Sans"/>
                <a:sym typeface="Google Sans"/>
              </a:rPr>
              <a:t>in 2025 in the UK.</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p:txBody>
      </p:sp>
      <p:sp>
        <p:nvSpPr>
          <p:cNvPr id="418" name="Google Shape;418;p66"/>
          <p:cNvSpPr/>
          <p:nvPr/>
        </p:nvSpPr>
        <p:spPr>
          <a:xfrm>
            <a:off x="258975" y="593500"/>
            <a:ext cx="2505600" cy="378600"/>
          </a:xfrm>
          <a:prstGeom prst="roundRect">
            <a:avLst>
              <a:gd fmla="val 16667"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Google Sans Medium"/>
                <a:ea typeface="Google Sans Medium"/>
                <a:cs typeface="Google Sans Medium"/>
                <a:sym typeface="Google Sans Medium"/>
              </a:rPr>
              <a:t>Key Findings</a:t>
            </a:r>
            <a:endParaRPr sz="1200">
              <a:solidFill>
                <a:schemeClr val="lt1"/>
              </a:solidFill>
              <a:latin typeface="Google Sans Medium"/>
              <a:ea typeface="Google Sans Medium"/>
              <a:cs typeface="Google Sans Medium"/>
              <a:sym typeface="Google Sans Medium"/>
            </a:endParaRPr>
          </a:p>
        </p:txBody>
      </p:sp>
      <p:sp>
        <p:nvSpPr>
          <p:cNvPr id="419" name="Google Shape;419;p66"/>
          <p:cNvSpPr/>
          <p:nvPr/>
        </p:nvSpPr>
        <p:spPr>
          <a:xfrm>
            <a:off x="271775" y="3834477"/>
            <a:ext cx="2496000" cy="998100"/>
          </a:xfrm>
          <a:prstGeom prst="roundRect">
            <a:avLst>
              <a:gd fmla="val 2325" name="adj"/>
            </a:avLst>
          </a:prstGeom>
          <a:solidFill>
            <a:srgbClr val="FFFFFF"/>
          </a:solidFill>
          <a:ln>
            <a:noFill/>
          </a:ln>
          <a:effectLst>
            <a:outerShdw blurRad="54990" rotWithShape="0" algn="bl" dir="5400000" dist="18330">
              <a:srgbClr val="000000">
                <a:alpha val="29000"/>
              </a:srgbClr>
            </a:outerShdw>
          </a:effectLst>
        </p:spPr>
        <p:txBody>
          <a:bodyPr anchorCtr="0" anchor="ctr" bIns="87975" lIns="87975" spcFirstLastPara="1" rIns="87975" wrap="square" tIns="87975">
            <a:noAutofit/>
          </a:bodyPr>
          <a:lstStyle/>
          <a:p>
            <a:pPr indent="0" lvl="0" marL="0" rtl="0" algn="l">
              <a:spcBef>
                <a:spcPts val="0"/>
              </a:spcBef>
              <a:spcAft>
                <a:spcPts val="0"/>
              </a:spcAft>
              <a:buClr>
                <a:srgbClr val="000000"/>
              </a:buClr>
              <a:buSzPts val="1058"/>
              <a:buFont typeface="Arial"/>
              <a:buNone/>
            </a:pPr>
            <a:r>
              <a:t/>
            </a:r>
            <a:endParaRPr b="1" sz="962">
              <a:solidFill>
                <a:srgbClr val="666666"/>
              </a:solidFill>
              <a:latin typeface="Google Sans"/>
              <a:ea typeface="Google Sans"/>
              <a:cs typeface="Google Sans"/>
              <a:sym typeface="Google Sans"/>
            </a:endParaRPr>
          </a:p>
          <a:p>
            <a:pPr indent="-281059" lvl="0" marL="439918" rtl="0" algn="l">
              <a:spcBef>
                <a:spcPts val="0"/>
              </a:spcBef>
              <a:spcAft>
                <a:spcPts val="0"/>
              </a:spcAft>
              <a:buClr>
                <a:srgbClr val="666666"/>
              </a:buClr>
              <a:buSzPts val="962"/>
              <a:buFont typeface="Google Sans"/>
              <a:buChar char="●"/>
            </a:pPr>
            <a:r>
              <a:rPr lang="en" sz="962" u="sng">
                <a:solidFill>
                  <a:schemeClr val="hlink"/>
                </a:solidFill>
                <a:latin typeface="Google Sans"/>
                <a:ea typeface="Google Sans"/>
                <a:cs typeface="Google Sans"/>
                <a:sym typeface="Google Sans"/>
                <a:hlinkClick r:id="rId3"/>
              </a:rPr>
              <a:t>Car financing and leasing in the United Kingdom</a:t>
            </a:r>
            <a:r>
              <a:rPr lang="en" sz="962">
                <a:solidFill>
                  <a:srgbClr val="666666"/>
                </a:solidFill>
                <a:latin typeface="Google Sans"/>
                <a:ea typeface="Google Sans"/>
                <a:cs typeface="Google Sans"/>
                <a:sym typeface="Google Sans"/>
              </a:rPr>
              <a:t>, 2025</a:t>
            </a:r>
            <a:endParaRPr sz="962">
              <a:solidFill>
                <a:srgbClr val="666666"/>
              </a:solidFill>
              <a:latin typeface="Google Sans"/>
              <a:ea typeface="Google Sans"/>
              <a:cs typeface="Google Sans"/>
              <a:sym typeface="Google Sans"/>
            </a:endParaRPr>
          </a:p>
          <a:p>
            <a:pPr indent="0" lvl="0" marL="439918" rtl="0" algn="l">
              <a:spcBef>
                <a:spcPts val="0"/>
              </a:spcBef>
              <a:spcAft>
                <a:spcPts val="0"/>
              </a:spcAft>
              <a:buNone/>
            </a:pPr>
            <a:r>
              <a:t/>
            </a:r>
            <a:endParaRPr sz="962">
              <a:solidFill>
                <a:srgbClr val="666666"/>
              </a:solidFill>
              <a:latin typeface="Google Sans"/>
              <a:ea typeface="Google Sans"/>
              <a:cs typeface="Google Sans"/>
              <a:sym typeface="Google Sans"/>
            </a:endParaRPr>
          </a:p>
          <a:p>
            <a:pPr indent="-281059" lvl="0" marL="439918" rtl="0" algn="l">
              <a:spcBef>
                <a:spcPts val="0"/>
              </a:spcBef>
              <a:spcAft>
                <a:spcPts val="0"/>
              </a:spcAft>
              <a:buClr>
                <a:srgbClr val="666666"/>
              </a:buClr>
              <a:buSzPts val="962"/>
              <a:buFont typeface="Google Sans"/>
              <a:buChar char="●"/>
            </a:pPr>
            <a:r>
              <a:rPr lang="en" sz="962" u="sng">
                <a:solidFill>
                  <a:schemeClr val="hlink"/>
                </a:solidFill>
                <a:latin typeface="Google Sans"/>
                <a:ea typeface="Google Sans"/>
                <a:cs typeface="Google Sans"/>
                <a:sym typeface="Google Sans"/>
                <a:hlinkClick r:id="rId4"/>
              </a:rPr>
              <a:t>Automotive Industry in the United Kingdom</a:t>
            </a:r>
            <a:r>
              <a:rPr lang="en" sz="962">
                <a:solidFill>
                  <a:srgbClr val="666666"/>
                </a:solidFill>
                <a:latin typeface="Google Sans"/>
                <a:ea typeface="Google Sans"/>
                <a:cs typeface="Google Sans"/>
                <a:sym typeface="Google Sans"/>
              </a:rPr>
              <a:t>, 2024</a:t>
            </a:r>
            <a:endParaRPr sz="962">
              <a:solidFill>
                <a:srgbClr val="666666"/>
              </a:solidFill>
              <a:latin typeface="Google Sans"/>
              <a:ea typeface="Google Sans"/>
              <a:cs typeface="Google Sans"/>
              <a:sym typeface="Google Sans"/>
            </a:endParaRPr>
          </a:p>
        </p:txBody>
      </p:sp>
      <p:sp>
        <p:nvSpPr>
          <p:cNvPr id="420" name="Google Shape;420;p66"/>
          <p:cNvSpPr/>
          <p:nvPr/>
        </p:nvSpPr>
        <p:spPr>
          <a:xfrm>
            <a:off x="262100" y="3566575"/>
            <a:ext cx="2496000" cy="267900"/>
          </a:xfrm>
          <a:prstGeom prst="roundRect">
            <a:avLst>
              <a:gd fmla="val 16667" name="adj"/>
            </a:avLst>
          </a:prstGeom>
          <a:solidFill>
            <a:srgbClr val="4285F4"/>
          </a:solidFill>
          <a:ln>
            <a:noFill/>
          </a:ln>
        </p:spPr>
        <p:txBody>
          <a:bodyPr anchorCtr="0" anchor="ctr" bIns="87975" lIns="87975" spcFirstLastPara="1" rIns="87975" wrap="square" tIns="87975">
            <a:noAutofit/>
          </a:bodyPr>
          <a:lstStyle/>
          <a:p>
            <a:pPr indent="0" lvl="0" marL="0" rtl="0" algn="ctr">
              <a:spcBef>
                <a:spcPts val="0"/>
              </a:spcBef>
              <a:spcAft>
                <a:spcPts val="0"/>
              </a:spcAft>
              <a:buNone/>
            </a:pPr>
            <a:r>
              <a:rPr lang="en" sz="1155">
                <a:solidFill>
                  <a:srgbClr val="FFFFFF"/>
                </a:solidFill>
                <a:latin typeface="Google Sans Medium"/>
                <a:ea typeface="Google Sans Medium"/>
                <a:cs typeface="Google Sans Medium"/>
                <a:sym typeface="Google Sans Medium"/>
              </a:rPr>
              <a:t>Syndicated Reports</a:t>
            </a:r>
            <a:endParaRPr sz="1155">
              <a:solidFill>
                <a:srgbClr val="FFFFFF"/>
              </a:solidFill>
              <a:latin typeface="Google Sans Medium"/>
              <a:ea typeface="Google Sans Medium"/>
              <a:cs typeface="Google Sans Medium"/>
              <a:sym typeface="Google Sans Medium"/>
            </a:endParaRPr>
          </a:p>
        </p:txBody>
      </p:sp>
      <p:sp>
        <p:nvSpPr>
          <p:cNvPr id="421" name="Google Shape;421;p66"/>
          <p:cNvSpPr txBox="1"/>
          <p:nvPr/>
        </p:nvSpPr>
        <p:spPr>
          <a:xfrm>
            <a:off x="169600" y="23950"/>
            <a:ext cx="8701800" cy="461700"/>
          </a:xfrm>
          <a:prstGeom prst="rect">
            <a:avLst/>
          </a:prstGeom>
          <a:solidFill>
            <a:srgbClr val="FFFFFF"/>
          </a:solidFill>
          <a:ln cap="flat" cmpd="sng" w="9525">
            <a:solidFill>
              <a:srgbClr val="FFFFFF"/>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sz="1800">
                <a:solidFill>
                  <a:srgbClr val="666666"/>
                </a:solidFill>
                <a:latin typeface="Google Sans"/>
                <a:ea typeface="Google Sans"/>
                <a:cs typeface="Google Sans"/>
                <a:sym typeface="Google Sans"/>
              </a:rPr>
              <a:t>In</a:t>
            </a:r>
            <a:r>
              <a:rPr b="1" lang="en" sz="1800">
                <a:solidFill>
                  <a:srgbClr val="666666"/>
                </a:solidFill>
                <a:latin typeface="Google Sans"/>
                <a:ea typeface="Google Sans"/>
                <a:cs typeface="Google Sans"/>
                <a:sym typeface="Google Sans"/>
              </a:rPr>
              <a:t>dustry Overview &amp; Market Trends   </a:t>
            </a:r>
            <a:r>
              <a:rPr b="1" lang="en" sz="1800">
                <a:solidFill>
                  <a:srgbClr val="666666"/>
                </a:solidFill>
                <a:latin typeface="Google Sans"/>
                <a:ea typeface="Google Sans"/>
                <a:cs typeface="Google Sans"/>
                <a:sym typeface="Google Sans"/>
              </a:rPr>
              <a:t>                                 </a:t>
            </a:r>
            <a:r>
              <a:rPr b="1" lang="en" sz="1800">
                <a:solidFill>
                  <a:srgbClr val="666666"/>
                </a:solidFill>
                <a:latin typeface="Google Sans"/>
                <a:ea typeface="Google Sans"/>
                <a:cs typeface="Google Sans"/>
                <a:sym typeface="Google Sans"/>
              </a:rPr>
              <a:t>Passenger Cars</a:t>
            </a:r>
            <a:r>
              <a:rPr b="1" lang="en" sz="1800">
                <a:solidFill>
                  <a:srgbClr val="666666"/>
                </a:solidFill>
                <a:latin typeface="Google Sans"/>
                <a:ea typeface="Google Sans"/>
                <a:cs typeface="Google Sans"/>
                <a:sym typeface="Google Sans"/>
              </a:rPr>
              <a:t> </a:t>
            </a:r>
            <a:r>
              <a:rPr b="1" lang="en" sz="1800">
                <a:solidFill>
                  <a:srgbClr val="666666"/>
                </a:solidFill>
                <a:latin typeface="Google Sans"/>
                <a:ea typeface="Google Sans"/>
                <a:cs typeface="Google Sans"/>
                <a:sym typeface="Google Sans"/>
              </a:rPr>
              <a:t>(The US)</a:t>
            </a:r>
            <a:endParaRPr b="1" sz="1800">
              <a:solidFill>
                <a:srgbClr val="666666"/>
              </a:solidFill>
              <a:latin typeface="Google Sans"/>
              <a:ea typeface="Google Sans"/>
              <a:cs typeface="Google Sans"/>
              <a:sym typeface="Google Sans"/>
            </a:endParaRPr>
          </a:p>
        </p:txBody>
      </p:sp>
      <p:pic>
        <p:nvPicPr>
          <p:cNvPr id="422" name="Google Shape;422;p66" title="Chart"/>
          <p:cNvPicPr preferRelativeResize="0"/>
          <p:nvPr/>
        </p:nvPicPr>
        <p:blipFill>
          <a:blip r:embed="rId5">
            <a:alphaModFix/>
          </a:blip>
          <a:stretch>
            <a:fillRect/>
          </a:stretch>
        </p:blipFill>
        <p:spPr>
          <a:xfrm>
            <a:off x="3033307" y="740469"/>
            <a:ext cx="2646185" cy="1874381"/>
          </a:xfrm>
          <a:prstGeom prst="rect">
            <a:avLst/>
          </a:prstGeom>
          <a:noFill/>
          <a:ln>
            <a:noFill/>
          </a:ln>
        </p:spPr>
      </p:pic>
      <p:pic>
        <p:nvPicPr>
          <p:cNvPr id="423" name="Google Shape;423;p66" title="Chart"/>
          <p:cNvPicPr preferRelativeResize="0"/>
          <p:nvPr/>
        </p:nvPicPr>
        <p:blipFill>
          <a:blip r:embed="rId6">
            <a:alphaModFix/>
          </a:blip>
          <a:stretch>
            <a:fillRect/>
          </a:stretch>
        </p:blipFill>
        <p:spPr>
          <a:xfrm>
            <a:off x="5945032" y="787794"/>
            <a:ext cx="2646185" cy="1874381"/>
          </a:xfrm>
          <a:prstGeom prst="rect">
            <a:avLst/>
          </a:prstGeom>
          <a:noFill/>
          <a:ln>
            <a:noFill/>
          </a:ln>
        </p:spPr>
      </p:pic>
      <p:pic>
        <p:nvPicPr>
          <p:cNvPr id="424" name="Google Shape;424;p66" title="Chart"/>
          <p:cNvPicPr preferRelativeResize="0"/>
          <p:nvPr/>
        </p:nvPicPr>
        <p:blipFill>
          <a:blip r:embed="rId7">
            <a:alphaModFix/>
          </a:blip>
          <a:stretch>
            <a:fillRect/>
          </a:stretch>
        </p:blipFill>
        <p:spPr>
          <a:xfrm>
            <a:off x="2976895" y="2916069"/>
            <a:ext cx="2646185" cy="1874381"/>
          </a:xfrm>
          <a:prstGeom prst="rect">
            <a:avLst/>
          </a:prstGeom>
          <a:noFill/>
          <a:ln>
            <a:noFill/>
          </a:ln>
        </p:spPr>
      </p:pic>
      <p:pic>
        <p:nvPicPr>
          <p:cNvPr id="425" name="Google Shape;425;p66" title="Chart"/>
          <p:cNvPicPr preferRelativeResize="0"/>
          <p:nvPr/>
        </p:nvPicPr>
        <p:blipFill>
          <a:blip r:embed="rId8">
            <a:alphaModFix/>
          </a:blip>
          <a:stretch>
            <a:fillRect/>
          </a:stretch>
        </p:blipFill>
        <p:spPr>
          <a:xfrm>
            <a:off x="6015325" y="2887450"/>
            <a:ext cx="2646199" cy="1874391"/>
          </a:xfrm>
          <a:prstGeom prst="rect">
            <a:avLst/>
          </a:prstGeom>
          <a:noFill/>
          <a:ln>
            <a:noFill/>
          </a:ln>
        </p:spPr>
      </p:pic>
      <p:sp>
        <p:nvSpPr>
          <p:cNvPr id="426" name="Google Shape;426;p66"/>
          <p:cNvSpPr txBox="1"/>
          <p:nvPr/>
        </p:nvSpPr>
        <p:spPr>
          <a:xfrm>
            <a:off x="7865975" y="4790450"/>
            <a:ext cx="1254000" cy="37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600"/>
              <a:buFont typeface="Roboto"/>
              <a:buNone/>
            </a:pPr>
            <a:r>
              <a:rPr i="1" lang="en" sz="600">
                <a:solidFill>
                  <a:schemeClr val="dk1"/>
                </a:solidFill>
                <a:latin typeface="Roboto"/>
                <a:ea typeface="Roboto"/>
                <a:cs typeface="Roboto"/>
                <a:sym typeface="Roboto"/>
              </a:rPr>
              <a:t>Source : </a:t>
            </a:r>
            <a:r>
              <a:rPr i="1" lang="en" sz="600" u="sng">
                <a:solidFill>
                  <a:schemeClr val="hlink"/>
                </a:solidFill>
                <a:latin typeface="Roboto"/>
                <a:ea typeface="Roboto"/>
                <a:cs typeface="Roboto"/>
                <a:sym typeface="Roboto"/>
                <a:hlinkClick r:id="rId9"/>
              </a:rPr>
              <a:t>Statista</a:t>
            </a:r>
            <a:endParaRPr b="0" i="1" sz="600" cap="none" strike="noStrik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ne GBO Ads Template">
  <a:themeElements>
    <a:clrScheme name="Simple Light">
      <a:dk1>
        <a:srgbClr val="3C4043"/>
      </a:dk1>
      <a:lt1>
        <a:srgbClr val="FFFFFF"/>
      </a:lt1>
      <a:dk2>
        <a:srgbClr val="5F6368"/>
      </a:dk2>
      <a:lt2>
        <a:srgbClr val="F1F3F4"/>
      </a:lt2>
      <a:accent1>
        <a:srgbClr val="4285F4"/>
      </a:accent1>
      <a:accent2>
        <a:srgbClr val="EA4335"/>
      </a:accent2>
      <a:accent3>
        <a:srgbClr val="FBBC05"/>
      </a:accent3>
      <a:accent4>
        <a:srgbClr val="34A853"/>
      </a:accent4>
      <a:accent5>
        <a:srgbClr val="E8F0FE"/>
      </a:accent5>
      <a:accent6>
        <a:srgbClr val="80868B"/>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